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ppt/notesSlides/notesSlide6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282" r:id="rId2"/>
    <p:sldId id="363" r:id="rId3"/>
    <p:sldId id="283" r:id="rId4"/>
    <p:sldId id="284" r:id="rId5"/>
    <p:sldId id="285" r:id="rId6"/>
    <p:sldId id="340" r:id="rId7"/>
    <p:sldId id="341" r:id="rId8"/>
    <p:sldId id="342" r:id="rId9"/>
    <p:sldId id="354" r:id="rId10"/>
    <p:sldId id="343" r:id="rId11"/>
    <p:sldId id="344" r:id="rId12"/>
    <p:sldId id="288" r:id="rId13"/>
    <p:sldId id="345" r:id="rId14"/>
    <p:sldId id="353" r:id="rId15"/>
    <p:sldId id="349" r:id="rId16"/>
    <p:sldId id="350" r:id="rId17"/>
    <p:sldId id="346" r:id="rId18"/>
    <p:sldId id="347" r:id="rId19"/>
    <p:sldId id="348" r:id="rId20"/>
    <p:sldId id="295" r:id="rId21"/>
    <p:sldId id="294" r:id="rId22"/>
    <p:sldId id="291" r:id="rId23"/>
    <p:sldId id="292" r:id="rId24"/>
    <p:sldId id="357" r:id="rId25"/>
    <p:sldId id="296" r:id="rId26"/>
    <p:sldId id="297" r:id="rId27"/>
    <p:sldId id="298" r:id="rId28"/>
    <p:sldId id="351" r:id="rId29"/>
    <p:sldId id="352" r:id="rId30"/>
    <p:sldId id="293" r:id="rId31"/>
    <p:sldId id="314" r:id="rId32"/>
    <p:sldId id="315" r:id="rId33"/>
    <p:sldId id="358" r:id="rId34"/>
    <p:sldId id="299" r:id="rId35"/>
    <p:sldId id="316" r:id="rId36"/>
    <p:sldId id="318" r:id="rId37"/>
    <p:sldId id="319" r:id="rId38"/>
    <p:sldId id="320" r:id="rId39"/>
    <p:sldId id="362" r:id="rId40"/>
    <p:sldId id="359" r:id="rId41"/>
    <p:sldId id="360" r:id="rId42"/>
    <p:sldId id="361" r:id="rId43"/>
    <p:sldId id="321" r:id="rId44"/>
    <p:sldId id="322" r:id="rId45"/>
    <p:sldId id="324" r:id="rId46"/>
    <p:sldId id="325" r:id="rId47"/>
    <p:sldId id="326" r:id="rId48"/>
    <p:sldId id="327" r:id="rId49"/>
    <p:sldId id="328" r:id="rId50"/>
    <p:sldId id="329" r:id="rId51"/>
    <p:sldId id="330" r:id="rId52"/>
    <p:sldId id="331" r:id="rId53"/>
    <p:sldId id="332" r:id="rId54"/>
    <p:sldId id="317" r:id="rId55"/>
    <p:sldId id="277" r:id="rId56"/>
    <p:sldId id="278" r:id="rId57"/>
    <p:sldId id="279" r:id="rId58"/>
    <p:sldId id="280" r:id="rId59"/>
    <p:sldId id="281" r:id="rId60"/>
    <p:sldId id="264" r:id="rId61"/>
    <p:sldId id="263" r:id="rId62"/>
    <p:sldId id="265" r:id="rId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293" autoAdjust="0"/>
  </p:normalViewPr>
  <p:slideViewPr>
    <p:cSldViewPr>
      <p:cViewPr>
        <p:scale>
          <a:sx n="66" d="100"/>
          <a:sy n="66" d="100"/>
        </p:scale>
        <p:origin x="-1488" y="-78"/>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972E82-B294-4261-B4F0-ECF2064631F7}" type="datetimeFigureOut">
              <a:rPr lang="en-US" smtClean="0"/>
              <a:pPr/>
              <a:t>7/4/2013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3521EC-829F-42F8-8D2C-A2E5CF60A2C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93187"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93188"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93189" name="Rectangle 7"/>
          <p:cNvSpPr>
            <a:spLocks noGrp="1" noChangeArrowheads="1"/>
          </p:cNvSpPr>
          <p:nvPr>
            <p:ph type="sldNum" sz="quarter" idx="5"/>
          </p:nvPr>
        </p:nvSpPr>
        <p:spPr>
          <a:noFill/>
        </p:spPr>
        <p:txBody>
          <a:bodyPr/>
          <a:lstStyle/>
          <a:p>
            <a:fld id="{B6DA26EF-1C83-4C0D-B159-0F15606606A9}" type="slidenum">
              <a:rPr lang="en-US" smtClean="0">
                <a:latin typeface="Times New Roman" pitchFamily="18" charset="0"/>
              </a:rPr>
              <a:pPr/>
              <a:t>1</a:t>
            </a:fld>
            <a:endParaRPr lang="en-US" smtClean="0">
              <a:latin typeface="Times New Roman" pitchFamily="18" charset="0"/>
            </a:endParaRPr>
          </a:p>
        </p:txBody>
      </p:sp>
      <p:sp>
        <p:nvSpPr>
          <p:cNvPr id="93190" name="Rectangle 2"/>
          <p:cNvSpPr>
            <a:spLocks noGrp="1" noRot="1" noChangeAspect="1" noChangeArrowheads="1" noTextEdit="1"/>
          </p:cNvSpPr>
          <p:nvPr>
            <p:ph type="sldImg"/>
          </p:nvPr>
        </p:nvSpPr>
        <p:spPr>
          <a:ln/>
        </p:spPr>
      </p:sp>
      <p:sp>
        <p:nvSpPr>
          <p:cNvPr id="93191" name="Rectangle 3"/>
          <p:cNvSpPr>
            <a:spLocks noGrp="1" noChangeArrowheads="1"/>
          </p:cNvSpPr>
          <p:nvPr>
            <p:ph type="body" idx="1"/>
          </p:nvPr>
        </p:nvSpPr>
        <p:spPr>
          <a:noFill/>
          <a:ln/>
        </p:spPr>
        <p:txBody>
          <a:bodyPr/>
          <a:lstStyle/>
          <a:p>
            <a:r>
              <a:rPr lang="en-US" smtClean="0">
                <a:latin typeface="Times New Roman" pitchFamily="18" charset="0"/>
              </a:rPr>
              <a:t>See also handouts in notebook</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93187"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93188"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93189" name="Rectangle 7"/>
          <p:cNvSpPr>
            <a:spLocks noGrp="1" noChangeArrowheads="1"/>
          </p:cNvSpPr>
          <p:nvPr>
            <p:ph type="sldNum" sz="quarter" idx="5"/>
          </p:nvPr>
        </p:nvSpPr>
        <p:spPr>
          <a:noFill/>
        </p:spPr>
        <p:txBody>
          <a:bodyPr/>
          <a:lstStyle/>
          <a:p>
            <a:fld id="{B6DA26EF-1C83-4C0D-B159-0F15606606A9}" type="slidenum">
              <a:rPr lang="en-US" smtClean="0">
                <a:latin typeface="Times New Roman" pitchFamily="18" charset="0"/>
              </a:rPr>
              <a:pPr/>
              <a:t>2</a:t>
            </a:fld>
            <a:endParaRPr lang="en-US" smtClean="0">
              <a:latin typeface="Times New Roman" pitchFamily="18" charset="0"/>
            </a:endParaRPr>
          </a:p>
        </p:txBody>
      </p:sp>
      <p:sp>
        <p:nvSpPr>
          <p:cNvPr id="93190" name="Rectangle 2"/>
          <p:cNvSpPr>
            <a:spLocks noGrp="1" noRot="1" noChangeAspect="1" noChangeArrowheads="1" noTextEdit="1"/>
          </p:cNvSpPr>
          <p:nvPr>
            <p:ph type="sldImg"/>
          </p:nvPr>
        </p:nvSpPr>
        <p:spPr>
          <a:ln/>
        </p:spPr>
      </p:sp>
      <p:sp>
        <p:nvSpPr>
          <p:cNvPr id="93191" name="Rectangle 3"/>
          <p:cNvSpPr>
            <a:spLocks noGrp="1" noChangeArrowheads="1"/>
          </p:cNvSpPr>
          <p:nvPr>
            <p:ph type="body" idx="1"/>
          </p:nvPr>
        </p:nvSpPr>
        <p:spPr>
          <a:noFill/>
          <a:ln/>
        </p:spPr>
        <p:txBody>
          <a:bodyPr/>
          <a:lstStyle/>
          <a:p>
            <a:r>
              <a:rPr lang="en-US" smtClean="0">
                <a:latin typeface="Times New Roman" pitchFamily="18" charset="0"/>
              </a:rPr>
              <a:t>See also handouts in notebook</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94211"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94212"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94213" name="Rectangle 7"/>
          <p:cNvSpPr>
            <a:spLocks noGrp="1" noChangeArrowheads="1"/>
          </p:cNvSpPr>
          <p:nvPr>
            <p:ph type="sldNum" sz="quarter" idx="5"/>
          </p:nvPr>
        </p:nvSpPr>
        <p:spPr>
          <a:noFill/>
        </p:spPr>
        <p:txBody>
          <a:bodyPr/>
          <a:lstStyle/>
          <a:p>
            <a:fld id="{C76E47EB-C0A4-4A23-9240-DD3340BA83ED}" type="slidenum">
              <a:rPr lang="en-US" smtClean="0">
                <a:latin typeface="Times New Roman" pitchFamily="18" charset="0"/>
              </a:rPr>
              <a:pPr/>
              <a:t>3</a:t>
            </a:fld>
            <a:endParaRPr lang="en-US" smtClean="0">
              <a:latin typeface="Times New Roman" pitchFamily="18" charset="0"/>
            </a:endParaRPr>
          </a:p>
        </p:txBody>
      </p:sp>
      <p:sp>
        <p:nvSpPr>
          <p:cNvPr id="94214" name="Rectangle 2"/>
          <p:cNvSpPr>
            <a:spLocks noGrp="1" noRot="1" noChangeAspect="1" noChangeArrowheads="1" noTextEdit="1"/>
          </p:cNvSpPr>
          <p:nvPr>
            <p:ph type="sldImg"/>
          </p:nvPr>
        </p:nvSpPr>
        <p:spPr>
          <a:ln/>
        </p:spPr>
      </p:sp>
      <p:sp>
        <p:nvSpPr>
          <p:cNvPr id="94215"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95235"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95236"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95237" name="Rectangle 7"/>
          <p:cNvSpPr>
            <a:spLocks noGrp="1" noChangeArrowheads="1"/>
          </p:cNvSpPr>
          <p:nvPr>
            <p:ph type="sldNum" sz="quarter" idx="5"/>
          </p:nvPr>
        </p:nvSpPr>
        <p:spPr>
          <a:noFill/>
        </p:spPr>
        <p:txBody>
          <a:bodyPr/>
          <a:lstStyle/>
          <a:p>
            <a:fld id="{F6512728-EE2C-4E92-9348-B7F2AACFA4E6}" type="slidenum">
              <a:rPr lang="en-US" smtClean="0">
                <a:latin typeface="Times New Roman" pitchFamily="18" charset="0"/>
              </a:rPr>
              <a:pPr/>
              <a:t>4</a:t>
            </a:fld>
            <a:endParaRPr lang="en-US" smtClean="0">
              <a:latin typeface="Times New Roman" pitchFamily="18" charset="0"/>
            </a:endParaRPr>
          </a:p>
        </p:txBody>
      </p:sp>
      <p:sp>
        <p:nvSpPr>
          <p:cNvPr id="95238" name="Rectangle 2"/>
          <p:cNvSpPr>
            <a:spLocks noGrp="1" noRot="1" noChangeAspect="1" noChangeArrowheads="1" noTextEdit="1"/>
          </p:cNvSpPr>
          <p:nvPr>
            <p:ph type="sldImg"/>
          </p:nvPr>
        </p:nvSpPr>
        <p:spPr>
          <a:ln/>
        </p:spPr>
      </p:sp>
      <p:sp>
        <p:nvSpPr>
          <p:cNvPr id="95239"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96259"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96260"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96261" name="Rectangle 7"/>
          <p:cNvSpPr>
            <a:spLocks noGrp="1" noChangeArrowheads="1"/>
          </p:cNvSpPr>
          <p:nvPr>
            <p:ph type="sldNum" sz="quarter" idx="5"/>
          </p:nvPr>
        </p:nvSpPr>
        <p:spPr>
          <a:noFill/>
        </p:spPr>
        <p:txBody>
          <a:bodyPr/>
          <a:lstStyle/>
          <a:p>
            <a:fld id="{BB7687E6-FB58-47C8-BB07-048C33CEAB29}" type="slidenum">
              <a:rPr lang="en-US" smtClean="0">
                <a:latin typeface="Times New Roman" pitchFamily="18" charset="0"/>
              </a:rPr>
              <a:pPr/>
              <a:t>5</a:t>
            </a:fld>
            <a:endParaRPr lang="en-US" smtClean="0">
              <a:latin typeface="Times New Roman" pitchFamily="18" charset="0"/>
            </a:endParaRPr>
          </a:p>
        </p:txBody>
      </p:sp>
      <p:sp>
        <p:nvSpPr>
          <p:cNvPr id="96262" name="Rectangle 2"/>
          <p:cNvSpPr>
            <a:spLocks noGrp="1" noRot="1" noChangeAspect="1" noChangeArrowheads="1" noTextEdit="1"/>
          </p:cNvSpPr>
          <p:nvPr>
            <p:ph type="sldImg"/>
          </p:nvPr>
        </p:nvSpPr>
        <p:spPr>
          <a:ln/>
        </p:spPr>
      </p:sp>
      <p:sp>
        <p:nvSpPr>
          <p:cNvPr id="96263"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12643"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12644"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12645" name="Rectangle 7"/>
          <p:cNvSpPr>
            <a:spLocks noGrp="1" noChangeArrowheads="1"/>
          </p:cNvSpPr>
          <p:nvPr>
            <p:ph type="sldNum" sz="quarter" idx="5"/>
          </p:nvPr>
        </p:nvSpPr>
        <p:spPr>
          <a:noFill/>
        </p:spPr>
        <p:txBody>
          <a:bodyPr/>
          <a:lstStyle/>
          <a:p>
            <a:fld id="{5415B78B-6A5D-47B7-A6A5-B4B2C1D826CD}" type="slidenum">
              <a:rPr lang="en-US" smtClean="0">
                <a:latin typeface="Times New Roman" pitchFamily="18" charset="0"/>
              </a:rPr>
              <a:pPr/>
              <a:t>6</a:t>
            </a:fld>
            <a:endParaRPr lang="en-US" smtClean="0">
              <a:latin typeface="Times New Roman" pitchFamily="18" charset="0"/>
            </a:endParaRPr>
          </a:p>
        </p:txBody>
      </p:sp>
      <p:sp>
        <p:nvSpPr>
          <p:cNvPr id="112646" name="Rectangle 2"/>
          <p:cNvSpPr>
            <a:spLocks noGrp="1" noRot="1" noChangeAspect="1" noChangeArrowheads="1" noTextEdit="1"/>
          </p:cNvSpPr>
          <p:nvPr>
            <p:ph type="sldImg"/>
          </p:nvPr>
        </p:nvSpPr>
        <p:spPr>
          <a:ln/>
        </p:spPr>
      </p:sp>
      <p:sp>
        <p:nvSpPr>
          <p:cNvPr id="112647"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13667"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13668"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13669" name="Rectangle 7"/>
          <p:cNvSpPr>
            <a:spLocks noGrp="1" noChangeArrowheads="1"/>
          </p:cNvSpPr>
          <p:nvPr>
            <p:ph type="sldNum" sz="quarter" idx="5"/>
          </p:nvPr>
        </p:nvSpPr>
        <p:spPr>
          <a:noFill/>
        </p:spPr>
        <p:txBody>
          <a:bodyPr/>
          <a:lstStyle/>
          <a:p>
            <a:fld id="{6E382956-D8D9-4B36-B2CD-E3EAD90E13E2}" type="slidenum">
              <a:rPr lang="en-US" smtClean="0">
                <a:latin typeface="Times New Roman" pitchFamily="18" charset="0"/>
              </a:rPr>
              <a:pPr/>
              <a:t>7</a:t>
            </a:fld>
            <a:endParaRPr lang="en-US" smtClean="0">
              <a:latin typeface="Times New Roman" pitchFamily="18" charset="0"/>
            </a:endParaRPr>
          </a:p>
        </p:txBody>
      </p:sp>
      <p:sp>
        <p:nvSpPr>
          <p:cNvPr id="113670" name="Rectangle 2"/>
          <p:cNvSpPr>
            <a:spLocks noGrp="1" noRot="1" noChangeAspect="1" noChangeArrowheads="1" noTextEdit="1"/>
          </p:cNvSpPr>
          <p:nvPr>
            <p:ph type="sldImg"/>
          </p:nvPr>
        </p:nvSpPr>
        <p:spPr>
          <a:ln/>
        </p:spPr>
      </p:sp>
      <p:sp>
        <p:nvSpPr>
          <p:cNvPr id="113671" name="Rectangle 3"/>
          <p:cNvSpPr>
            <a:spLocks noGrp="1" noChangeArrowheads="1"/>
          </p:cNvSpPr>
          <p:nvPr>
            <p:ph type="body" idx="1"/>
          </p:nvPr>
        </p:nvSpPr>
        <p:spPr>
          <a:noFill/>
          <a:ln/>
        </p:spPr>
        <p:txBody>
          <a:bodyPr/>
          <a:lstStyle/>
          <a:p>
            <a:r>
              <a:rPr lang="en-US" dirty="0" smtClean="0">
                <a:latin typeface="Times New Roman" pitchFamily="18" charset="0"/>
              </a:rPr>
              <a:t>From left to right</a:t>
            </a:r>
          </a:p>
          <a:p>
            <a:r>
              <a:rPr lang="en-US" dirty="0" smtClean="0">
                <a:latin typeface="Times New Roman" pitchFamily="18" charset="0"/>
              </a:rPr>
              <a:t>Menu</a:t>
            </a:r>
          </a:p>
          <a:p>
            <a:r>
              <a:rPr lang="en-US" dirty="0" smtClean="0">
                <a:latin typeface="Times New Roman" pitchFamily="18" charset="0"/>
              </a:rPr>
              <a:t>Tool bar</a:t>
            </a:r>
          </a:p>
          <a:p>
            <a:r>
              <a:rPr lang="en-US" dirty="0" smtClean="0">
                <a:latin typeface="Times New Roman" pitchFamily="18" charset="0"/>
              </a:rPr>
              <a:t>Page</a:t>
            </a:r>
          </a:p>
          <a:p>
            <a:r>
              <a:rPr lang="en-US" dirty="0" smtClean="0">
                <a:latin typeface="Times New Roman" pitchFamily="18" charset="0"/>
              </a:rPr>
              <a:t>What’s this area - </a:t>
            </a:r>
          </a:p>
          <a:p>
            <a:endParaRPr lang="en-US" dirty="0"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14691"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14692"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14693" name="Rectangle 7"/>
          <p:cNvSpPr>
            <a:spLocks noGrp="1" noChangeArrowheads="1"/>
          </p:cNvSpPr>
          <p:nvPr>
            <p:ph type="sldNum" sz="quarter" idx="5"/>
          </p:nvPr>
        </p:nvSpPr>
        <p:spPr>
          <a:noFill/>
        </p:spPr>
        <p:txBody>
          <a:bodyPr/>
          <a:lstStyle/>
          <a:p>
            <a:fld id="{C061FE33-3EC3-4219-825E-6CB2E0A7F3B6}" type="slidenum">
              <a:rPr lang="en-US" smtClean="0">
                <a:latin typeface="Times New Roman" pitchFamily="18" charset="0"/>
              </a:rPr>
              <a:pPr/>
              <a:t>8</a:t>
            </a:fld>
            <a:endParaRPr lang="en-US" smtClean="0">
              <a:latin typeface="Times New Roman" pitchFamily="18" charset="0"/>
            </a:endParaRPr>
          </a:p>
        </p:txBody>
      </p:sp>
      <p:sp>
        <p:nvSpPr>
          <p:cNvPr id="114694" name="Rectangle 2"/>
          <p:cNvSpPr>
            <a:spLocks noGrp="1" noRot="1" noChangeAspect="1" noChangeArrowheads="1" noTextEdit="1"/>
          </p:cNvSpPr>
          <p:nvPr>
            <p:ph type="sldImg"/>
          </p:nvPr>
        </p:nvSpPr>
        <p:spPr>
          <a:ln/>
        </p:spPr>
      </p:sp>
      <p:sp>
        <p:nvSpPr>
          <p:cNvPr id="114695"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F3521EC-829F-42F8-8D2C-A2E5CF60A2C0}"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15715"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15716"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15717" name="Rectangle 7"/>
          <p:cNvSpPr>
            <a:spLocks noGrp="1" noChangeArrowheads="1"/>
          </p:cNvSpPr>
          <p:nvPr>
            <p:ph type="sldNum" sz="quarter" idx="5"/>
          </p:nvPr>
        </p:nvSpPr>
        <p:spPr>
          <a:noFill/>
        </p:spPr>
        <p:txBody>
          <a:bodyPr/>
          <a:lstStyle/>
          <a:p>
            <a:fld id="{F28432B0-5626-4890-A51A-E49930B00E69}" type="slidenum">
              <a:rPr lang="en-US" smtClean="0">
                <a:latin typeface="Times New Roman" pitchFamily="18" charset="0"/>
              </a:rPr>
              <a:pPr/>
              <a:t>10</a:t>
            </a:fld>
            <a:endParaRPr lang="en-US" smtClean="0">
              <a:latin typeface="Times New Roman" pitchFamily="18" charset="0"/>
            </a:endParaRPr>
          </a:p>
        </p:txBody>
      </p:sp>
      <p:sp>
        <p:nvSpPr>
          <p:cNvPr id="115718" name="Rectangle 2"/>
          <p:cNvSpPr>
            <a:spLocks noGrp="1" noRot="1" noChangeAspect="1" noChangeArrowheads="1" noTextEdit="1"/>
          </p:cNvSpPr>
          <p:nvPr>
            <p:ph type="sldImg"/>
          </p:nvPr>
        </p:nvSpPr>
        <p:spPr>
          <a:ln/>
        </p:spPr>
      </p:sp>
      <p:sp>
        <p:nvSpPr>
          <p:cNvPr id="115719" name="Rectangle 3"/>
          <p:cNvSpPr>
            <a:spLocks noGrp="1" noChangeArrowheads="1"/>
          </p:cNvSpPr>
          <p:nvPr>
            <p:ph type="body" idx="1"/>
          </p:nvPr>
        </p:nvSpPr>
        <p:spPr>
          <a:noFill/>
          <a:ln/>
        </p:spPr>
        <p:txBody>
          <a:bodyPr/>
          <a:lstStyle/>
          <a:p>
            <a:r>
              <a:rPr lang="en-US" dirty="0" smtClean="0">
                <a:latin typeface="Times New Roman" pitchFamily="18" charset="0"/>
              </a:rPr>
              <a:t>Cg= cleans and takes turtle to 0-0 coordinates</a:t>
            </a:r>
          </a:p>
          <a:p>
            <a:r>
              <a:rPr lang="en-US" dirty="0" smtClean="0">
                <a:latin typeface="Times New Roman" pitchFamily="18" charset="0"/>
              </a:rPr>
              <a:t>Clean just cleans graphics w/out moving turtle</a:t>
            </a:r>
          </a:p>
          <a:p>
            <a:endParaRPr lang="en-US" dirty="0" smtClean="0">
              <a:latin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rPr>
              <a:t>See handout –cut and paste onto index cards for students cheat sheet</a:t>
            </a:r>
          </a:p>
          <a:p>
            <a:endParaRPr lang="en-US" dirty="0"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16739"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16740"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16741" name="Rectangle 7"/>
          <p:cNvSpPr>
            <a:spLocks noGrp="1" noChangeArrowheads="1"/>
          </p:cNvSpPr>
          <p:nvPr>
            <p:ph type="sldNum" sz="quarter" idx="5"/>
          </p:nvPr>
        </p:nvSpPr>
        <p:spPr>
          <a:noFill/>
        </p:spPr>
        <p:txBody>
          <a:bodyPr/>
          <a:lstStyle/>
          <a:p>
            <a:fld id="{A3726798-AADE-432E-B07A-07DF1FF53846}" type="slidenum">
              <a:rPr lang="en-US" smtClean="0">
                <a:latin typeface="Times New Roman" pitchFamily="18" charset="0"/>
              </a:rPr>
              <a:pPr/>
              <a:t>11</a:t>
            </a:fld>
            <a:endParaRPr lang="en-US" smtClean="0">
              <a:latin typeface="Times New Roman" pitchFamily="18" charset="0"/>
            </a:endParaRPr>
          </a:p>
        </p:txBody>
      </p:sp>
      <p:sp>
        <p:nvSpPr>
          <p:cNvPr id="116742" name="Rectangle 2"/>
          <p:cNvSpPr>
            <a:spLocks noGrp="1" noRot="1" noChangeAspect="1" noChangeArrowheads="1" noTextEdit="1"/>
          </p:cNvSpPr>
          <p:nvPr>
            <p:ph type="sldImg"/>
          </p:nvPr>
        </p:nvSpPr>
        <p:spPr>
          <a:ln/>
        </p:spPr>
      </p:sp>
      <p:sp>
        <p:nvSpPr>
          <p:cNvPr id="116743" name="Rectangle 3"/>
          <p:cNvSpPr>
            <a:spLocks noGrp="1" noChangeArrowheads="1"/>
          </p:cNvSpPr>
          <p:nvPr>
            <p:ph type="body" idx="1"/>
          </p:nvPr>
        </p:nvSpPr>
        <p:spPr>
          <a:noFill/>
          <a:ln/>
        </p:spPr>
        <p:txBody>
          <a:bodyPr/>
          <a:lstStyle/>
          <a:p>
            <a:r>
              <a:rPr lang="en-US" dirty="0" smtClean="0">
                <a:latin typeface="Times New Roman" pitchFamily="18" charset="0"/>
              </a:rPr>
              <a:t>Which one of the basic programming</a:t>
            </a:r>
            <a:r>
              <a:rPr lang="en-US" baseline="0" dirty="0" smtClean="0">
                <a:latin typeface="Times New Roman" pitchFamily="18" charset="0"/>
              </a:rPr>
              <a:t> concepts? [syntax]</a:t>
            </a:r>
            <a:endParaRPr lang="en-US" dirty="0"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99331"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99332"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99333" name="Rectangle 7"/>
          <p:cNvSpPr>
            <a:spLocks noGrp="1" noChangeArrowheads="1"/>
          </p:cNvSpPr>
          <p:nvPr>
            <p:ph type="sldNum" sz="quarter" idx="5"/>
          </p:nvPr>
        </p:nvSpPr>
        <p:spPr>
          <a:noFill/>
        </p:spPr>
        <p:txBody>
          <a:bodyPr/>
          <a:lstStyle/>
          <a:p>
            <a:fld id="{4AC33557-730F-4BF3-863C-B5975F89341A}" type="slidenum">
              <a:rPr lang="en-US" smtClean="0">
                <a:latin typeface="Times New Roman" pitchFamily="18" charset="0"/>
              </a:rPr>
              <a:pPr/>
              <a:t>12</a:t>
            </a:fld>
            <a:endParaRPr lang="en-US" smtClean="0">
              <a:latin typeface="Times New Roman" pitchFamily="18" charset="0"/>
            </a:endParaRPr>
          </a:p>
        </p:txBody>
      </p:sp>
      <p:sp>
        <p:nvSpPr>
          <p:cNvPr id="99334" name="Rectangle 2"/>
          <p:cNvSpPr>
            <a:spLocks noGrp="1" noRot="1" noChangeAspect="1" noChangeArrowheads="1" noTextEdit="1"/>
          </p:cNvSpPr>
          <p:nvPr>
            <p:ph type="sldImg"/>
          </p:nvPr>
        </p:nvSpPr>
        <p:spPr>
          <a:ln/>
        </p:spPr>
      </p:sp>
      <p:sp>
        <p:nvSpPr>
          <p:cNvPr id="99335"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17763"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17764"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17765" name="Rectangle 7"/>
          <p:cNvSpPr>
            <a:spLocks noGrp="1" noChangeArrowheads="1"/>
          </p:cNvSpPr>
          <p:nvPr>
            <p:ph type="sldNum" sz="quarter" idx="5"/>
          </p:nvPr>
        </p:nvSpPr>
        <p:spPr>
          <a:noFill/>
        </p:spPr>
        <p:txBody>
          <a:bodyPr/>
          <a:lstStyle/>
          <a:p>
            <a:fld id="{EFD03792-3C69-46BF-8FB5-CBADEE986EF0}" type="slidenum">
              <a:rPr lang="en-US" smtClean="0">
                <a:latin typeface="Times New Roman" pitchFamily="18" charset="0"/>
              </a:rPr>
              <a:pPr/>
              <a:t>13</a:t>
            </a:fld>
            <a:endParaRPr lang="en-US" smtClean="0">
              <a:latin typeface="Times New Roman" pitchFamily="18" charset="0"/>
            </a:endParaRPr>
          </a:p>
        </p:txBody>
      </p:sp>
      <p:sp>
        <p:nvSpPr>
          <p:cNvPr id="117766" name="Rectangle 2"/>
          <p:cNvSpPr>
            <a:spLocks noGrp="1" noRot="1" noChangeAspect="1" noChangeArrowheads="1" noTextEdit="1"/>
          </p:cNvSpPr>
          <p:nvPr>
            <p:ph type="sldImg"/>
          </p:nvPr>
        </p:nvSpPr>
        <p:spPr>
          <a:ln/>
        </p:spPr>
      </p:sp>
      <p:sp>
        <p:nvSpPr>
          <p:cNvPr id="117767" name="Rectangle 3"/>
          <p:cNvSpPr>
            <a:spLocks noGrp="1" noChangeArrowheads="1"/>
          </p:cNvSpPr>
          <p:nvPr>
            <p:ph type="body" idx="1"/>
          </p:nvPr>
        </p:nvSpPr>
        <p:spPr>
          <a:noFill/>
          <a:ln/>
        </p:spPr>
        <p:txBody>
          <a:bodyPr/>
          <a:lstStyle/>
          <a:p>
            <a:r>
              <a:rPr lang="en-US" dirty="0" smtClean="0">
                <a:latin typeface="Times New Roman" pitchFamily="18" charset="0"/>
              </a:rPr>
              <a:t>Which one of the basic concepts? Data structures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01379"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01380"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01381" name="Rectangle 7"/>
          <p:cNvSpPr>
            <a:spLocks noGrp="1" noChangeArrowheads="1"/>
          </p:cNvSpPr>
          <p:nvPr>
            <p:ph type="sldNum" sz="quarter" idx="5"/>
          </p:nvPr>
        </p:nvSpPr>
        <p:spPr>
          <a:noFill/>
        </p:spPr>
        <p:txBody>
          <a:bodyPr/>
          <a:lstStyle/>
          <a:p>
            <a:fld id="{4BCFB9C6-2EF8-4FFF-BE7C-672FE919B07F}" type="slidenum">
              <a:rPr lang="en-US" smtClean="0">
                <a:latin typeface="Times New Roman" pitchFamily="18" charset="0"/>
              </a:rPr>
              <a:pPr/>
              <a:t>14</a:t>
            </a:fld>
            <a:endParaRPr lang="en-US" smtClean="0">
              <a:latin typeface="Times New Roman" pitchFamily="18" charset="0"/>
            </a:endParaRPr>
          </a:p>
        </p:txBody>
      </p:sp>
      <p:sp>
        <p:nvSpPr>
          <p:cNvPr id="101382" name="Rectangle 2"/>
          <p:cNvSpPr>
            <a:spLocks noGrp="1" noRot="1" noChangeAspect="1" noChangeArrowheads="1" noTextEdit="1"/>
          </p:cNvSpPr>
          <p:nvPr>
            <p:ph type="sldImg"/>
          </p:nvPr>
        </p:nvSpPr>
        <p:spPr>
          <a:ln/>
        </p:spPr>
      </p:sp>
      <p:sp>
        <p:nvSpPr>
          <p:cNvPr id="101383" name="Rectangle 3"/>
          <p:cNvSpPr>
            <a:spLocks noGrp="1" noChangeArrowheads="1"/>
          </p:cNvSpPr>
          <p:nvPr>
            <p:ph type="body" idx="1"/>
          </p:nvPr>
        </p:nvSpPr>
        <p:spPr>
          <a:noFill/>
          <a:ln/>
        </p:spPr>
        <p:txBody>
          <a:bodyPr/>
          <a:lstStyle/>
          <a:p>
            <a:r>
              <a:rPr lang="en-US" sz="1200" kern="1200" dirty="0" smtClean="0">
                <a:solidFill>
                  <a:schemeClr val="tx1"/>
                </a:solidFill>
                <a:latin typeface="+mn-lt"/>
                <a:ea typeface="+mn-ea"/>
                <a:cs typeface="+mn-cs"/>
              </a:rPr>
              <a:t>MicroworldsStars.doc</a:t>
            </a:r>
          </a:p>
          <a:p>
            <a:r>
              <a:rPr lang="en-US" sz="1200" kern="1200" dirty="0" smtClean="0">
                <a:solidFill>
                  <a:schemeClr val="tx1"/>
                </a:solidFill>
                <a:latin typeface="+mn-lt"/>
                <a:ea typeface="+mn-ea"/>
                <a:cs typeface="+mn-cs"/>
              </a:rPr>
              <a:t>MicroworldsPolygons.doc</a:t>
            </a:r>
          </a:p>
          <a:p>
            <a:r>
              <a:rPr lang="en-US" sz="1200" kern="1200" dirty="0" smtClean="0">
                <a:solidFill>
                  <a:schemeClr val="tx1"/>
                </a:solidFill>
                <a:latin typeface="+mn-lt"/>
                <a:ea typeface="+mn-ea"/>
                <a:cs typeface="+mn-cs"/>
              </a:rPr>
              <a:t>MicroWorlds_Vocabulary.doc</a:t>
            </a:r>
          </a:p>
          <a:p>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to 5star</a:t>
            </a:r>
          </a:p>
          <a:p>
            <a:r>
              <a:rPr lang="en-US" sz="1200" kern="1200" dirty="0" smtClean="0">
                <a:solidFill>
                  <a:schemeClr val="tx1"/>
                </a:solidFill>
                <a:latin typeface="+mn-lt"/>
                <a:ea typeface="+mn-ea"/>
                <a:cs typeface="+mn-cs"/>
              </a:rPr>
              <a:t>pd</a:t>
            </a:r>
          </a:p>
          <a:p>
            <a:r>
              <a:rPr lang="en-US" sz="1200" kern="1200" dirty="0" smtClean="0">
                <a:solidFill>
                  <a:schemeClr val="tx1"/>
                </a:solidFill>
                <a:latin typeface="+mn-lt"/>
                <a:ea typeface="+mn-ea"/>
                <a:cs typeface="+mn-cs"/>
              </a:rPr>
              <a:t>repeat 5 [</a:t>
            </a:r>
            <a:r>
              <a:rPr lang="en-US" sz="1200" kern="1200" dirty="0" err="1" smtClean="0">
                <a:solidFill>
                  <a:schemeClr val="tx1"/>
                </a:solidFill>
                <a:latin typeface="+mn-lt"/>
                <a:ea typeface="+mn-ea"/>
                <a:cs typeface="+mn-cs"/>
              </a:rPr>
              <a:t>fd</a:t>
            </a:r>
            <a:r>
              <a:rPr lang="en-US" sz="1200" kern="1200" dirty="0" smtClean="0">
                <a:solidFill>
                  <a:schemeClr val="tx1"/>
                </a:solidFill>
                <a:latin typeface="+mn-lt"/>
                <a:ea typeface="+mn-ea"/>
                <a:cs typeface="+mn-cs"/>
              </a:rPr>
              <a:t> 100 </a:t>
            </a:r>
            <a:r>
              <a:rPr lang="en-US" sz="1200" kern="1200" dirty="0" err="1" smtClean="0">
                <a:solidFill>
                  <a:schemeClr val="tx1"/>
                </a:solidFill>
                <a:latin typeface="+mn-lt"/>
                <a:ea typeface="+mn-ea"/>
                <a:cs typeface="+mn-cs"/>
              </a:rPr>
              <a:t>rt</a:t>
            </a:r>
            <a:r>
              <a:rPr lang="en-US" sz="1200" kern="1200" dirty="0" smtClean="0">
                <a:solidFill>
                  <a:schemeClr val="tx1"/>
                </a:solidFill>
                <a:latin typeface="+mn-lt"/>
                <a:ea typeface="+mn-ea"/>
                <a:cs typeface="+mn-cs"/>
              </a:rPr>
              <a:t> 144</a:t>
            </a:r>
          </a:p>
          <a:p>
            <a:r>
              <a:rPr lang="en-US" sz="1200" kern="1200" dirty="0" smtClean="0">
                <a:solidFill>
                  <a:schemeClr val="tx1"/>
                </a:solidFill>
                <a:latin typeface="+mn-lt"/>
                <a:ea typeface="+mn-ea"/>
                <a:cs typeface="+mn-cs"/>
              </a:rPr>
              <a:t>]</a:t>
            </a:r>
          </a:p>
          <a:p>
            <a:r>
              <a:rPr lang="en-US" sz="1200" kern="1200" dirty="0" err="1" smtClean="0">
                <a:solidFill>
                  <a:schemeClr val="tx1"/>
                </a:solidFill>
                <a:latin typeface="+mn-lt"/>
                <a:ea typeface="+mn-ea"/>
                <a:cs typeface="+mn-cs"/>
              </a:rPr>
              <a:t>pu</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end</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to 9star</a:t>
            </a:r>
          </a:p>
          <a:p>
            <a:r>
              <a:rPr lang="en-US" sz="1200" kern="1200" dirty="0" smtClean="0">
                <a:solidFill>
                  <a:schemeClr val="tx1"/>
                </a:solidFill>
                <a:latin typeface="+mn-lt"/>
                <a:ea typeface="+mn-ea"/>
                <a:cs typeface="+mn-cs"/>
              </a:rPr>
              <a:t>pd</a:t>
            </a:r>
          </a:p>
          <a:p>
            <a:r>
              <a:rPr lang="en-US" sz="1200" kern="1200" dirty="0" smtClean="0">
                <a:solidFill>
                  <a:schemeClr val="tx1"/>
                </a:solidFill>
                <a:latin typeface="+mn-lt"/>
                <a:ea typeface="+mn-ea"/>
                <a:cs typeface="+mn-cs"/>
              </a:rPr>
              <a:t>repeat 9 [</a:t>
            </a:r>
            <a:r>
              <a:rPr lang="en-US" sz="1200" kern="1200" dirty="0" err="1" smtClean="0">
                <a:solidFill>
                  <a:schemeClr val="tx1"/>
                </a:solidFill>
                <a:latin typeface="+mn-lt"/>
                <a:ea typeface="+mn-ea"/>
                <a:cs typeface="+mn-cs"/>
              </a:rPr>
              <a:t>fd</a:t>
            </a:r>
            <a:r>
              <a:rPr lang="en-US" sz="1200" kern="1200" dirty="0" smtClean="0">
                <a:solidFill>
                  <a:schemeClr val="tx1"/>
                </a:solidFill>
                <a:latin typeface="+mn-lt"/>
                <a:ea typeface="+mn-ea"/>
                <a:cs typeface="+mn-cs"/>
              </a:rPr>
              <a:t> 100 </a:t>
            </a:r>
            <a:r>
              <a:rPr lang="en-US" sz="1200" kern="1200" dirty="0" err="1" smtClean="0">
                <a:solidFill>
                  <a:schemeClr val="tx1"/>
                </a:solidFill>
                <a:latin typeface="+mn-lt"/>
                <a:ea typeface="+mn-ea"/>
                <a:cs typeface="+mn-cs"/>
              </a:rPr>
              <a:t>rt</a:t>
            </a:r>
            <a:r>
              <a:rPr lang="en-US" sz="1200" kern="1200" dirty="0" smtClean="0">
                <a:solidFill>
                  <a:schemeClr val="tx1"/>
                </a:solidFill>
                <a:latin typeface="+mn-lt"/>
                <a:ea typeface="+mn-ea"/>
                <a:cs typeface="+mn-cs"/>
              </a:rPr>
              <a:t> 160</a:t>
            </a:r>
          </a:p>
          <a:p>
            <a:r>
              <a:rPr lang="en-US" sz="1200" kern="1200" dirty="0" smtClean="0">
                <a:solidFill>
                  <a:schemeClr val="tx1"/>
                </a:solidFill>
                <a:latin typeface="+mn-lt"/>
                <a:ea typeface="+mn-ea"/>
                <a:cs typeface="+mn-cs"/>
              </a:rPr>
              <a:t>]</a:t>
            </a:r>
          </a:p>
          <a:p>
            <a:r>
              <a:rPr lang="en-US" sz="1200" kern="1200" dirty="0" err="1" smtClean="0">
                <a:solidFill>
                  <a:schemeClr val="tx1"/>
                </a:solidFill>
                <a:latin typeface="+mn-lt"/>
                <a:ea typeface="+mn-ea"/>
                <a:cs typeface="+mn-cs"/>
              </a:rPr>
              <a:t>pu</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end</a:t>
            </a:r>
          </a:p>
          <a:p>
            <a:endParaRPr lang="en-US" dirty="0" smtClean="0">
              <a:latin typeface="Times New Roman" pitchFamily="18" charset="0"/>
            </a:endParaRPr>
          </a:p>
          <a:p>
            <a:endParaRPr lang="en-US" dirty="0" smtClean="0">
              <a:latin typeface="Times New Roman" pitchFamily="18" charset="0"/>
            </a:endParaRPr>
          </a:p>
          <a:p>
            <a:r>
              <a:rPr lang="en-US" sz="1200" kern="1200" dirty="0" smtClean="0">
                <a:solidFill>
                  <a:schemeClr val="tx1"/>
                </a:solidFill>
                <a:latin typeface="+mn-lt"/>
                <a:ea typeface="+mn-ea"/>
                <a:cs typeface="+mn-cs"/>
              </a:rPr>
              <a:t>360*(6/2) /7 = 154.2857</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to 7star</a:t>
            </a:r>
          </a:p>
          <a:p>
            <a:r>
              <a:rPr lang="en-US" sz="1200" kern="1200" dirty="0" smtClean="0">
                <a:solidFill>
                  <a:schemeClr val="tx1"/>
                </a:solidFill>
                <a:latin typeface="+mn-lt"/>
                <a:ea typeface="+mn-ea"/>
                <a:cs typeface="+mn-cs"/>
              </a:rPr>
              <a:t>pd</a:t>
            </a:r>
          </a:p>
          <a:p>
            <a:r>
              <a:rPr lang="en-US" sz="1200" kern="1200" dirty="0" smtClean="0">
                <a:solidFill>
                  <a:schemeClr val="tx1"/>
                </a:solidFill>
                <a:latin typeface="+mn-lt"/>
                <a:ea typeface="+mn-ea"/>
                <a:cs typeface="+mn-cs"/>
              </a:rPr>
              <a:t>repeat 7 [</a:t>
            </a:r>
            <a:r>
              <a:rPr lang="en-US" sz="1200" kern="1200" dirty="0" err="1" smtClean="0">
                <a:solidFill>
                  <a:schemeClr val="tx1"/>
                </a:solidFill>
                <a:latin typeface="+mn-lt"/>
                <a:ea typeface="+mn-ea"/>
                <a:cs typeface="+mn-cs"/>
              </a:rPr>
              <a:t>fd</a:t>
            </a:r>
            <a:r>
              <a:rPr lang="en-US" sz="1200" kern="1200" dirty="0" smtClean="0">
                <a:solidFill>
                  <a:schemeClr val="tx1"/>
                </a:solidFill>
                <a:latin typeface="+mn-lt"/>
                <a:ea typeface="+mn-ea"/>
                <a:cs typeface="+mn-cs"/>
              </a:rPr>
              <a:t> 100 </a:t>
            </a:r>
            <a:r>
              <a:rPr lang="en-US" sz="1200" kern="1200" dirty="0" err="1" smtClean="0">
                <a:solidFill>
                  <a:schemeClr val="tx1"/>
                </a:solidFill>
                <a:latin typeface="+mn-lt"/>
                <a:ea typeface="+mn-ea"/>
                <a:cs typeface="+mn-cs"/>
              </a:rPr>
              <a:t>rt</a:t>
            </a:r>
            <a:r>
              <a:rPr lang="en-US" sz="1200" kern="1200" dirty="0" smtClean="0">
                <a:solidFill>
                  <a:schemeClr val="tx1"/>
                </a:solidFill>
                <a:latin typeface="+mn-lt"/>
                <a:ea typeface="+mn-ea"/>
                <a:cs typeface="+mn-cs"/>
              </a:rPr>
              <a:t> 154.2857]</a:t>
            </a:r>
          </a:p>
          <a:p>
            <a:r>
              <a:rPr lang="en-US" sz="1200" kern="1200" dirty="0" err="1" smtClean="0">
                <a:solidFill>
                  <a:schemeClr val="tx1"/>
                </a:solidFill>
                <a:latin typeface="+mn-lt"/>
                <a:ea typeface="+mn-ea"/>
                <a:cs typeface="+mn-cs"/>
              </a:rPr>
              <a:t>pu</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end</a:t>
            </a:r>
          </a:p>
          <a:p>
            <a:endParaRPr lang="en-US" dirty="0"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21859"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21860"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21861" name="Rectangle 7"/>
          <p:cNvSpPr>
            <a:spLocks noGrp="1" noChangeArrowheads="1"/>
          </p:cNvSpPr>
          <p:nvPr>
            <p:ph type="sldNum" sz="quarter" idx="5"/>
          </p:nvPr>
        </p:nvSpPr>
        <p:spPr>
          <a:noFill/>
        </p:spPr>
        <p:txBody>
          <a:bodyPr/>
          <a:lstStyle/>
          <a:p>
            <a:fld id="{7410D4B3-E7AD-4508-BD01-16D6635AFA3F}" type="slidenum">
              <a:rPr lang="en-US" smtClean="0">
                <a:latin typeface="Times New Roman" pitchFamily="18" charset="0"/>
              </a:rPr>
              <a:pPr/>
              <a:t>15</a:t>
            </a:fld>
            <a:endParaRPr lang="en-US" smtClean="0">
              <a:latin typeface="Times New Roman" pitchFamily="18" charset="0"/>
            </a:endParaRPr>
          </a:p>
        </p:txBody>
      </p:sp>
      <p:sp>
        <p:nvSpPr>
          <p:cNvPr id="121862" name="Rectangle 2"/>
          <p:cNvSpPr>
            <a:spLocks noGrp="1" noRot="1" noChangeAspect="1" noChangeArrowheads="1" noTextEdit="1"/>
          </p:cNvSpPr>
          <p:nvPr>
            <p:ph type="sldImg"/>
          </p:nvPr>
        </p:nvSpPr>
        <p:spPr>
          <a:ln/>
        </p:spPr>
      </p:sp>
      <p:sp>
        <p:nvSpPr>
          <p:cNvPr id="121863"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22883"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22884"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22885" name="Rectangle 7"/>
          <p:cNvSpPr>
            <a:spLocks noGrp="1" noChangeArrowheads="1"/>
          </p:cNvSpPr>
          <p:nvPr>
            <p:ph type="sldNum" sz="quarter" idx="5"/>
          </p:nvPr>
        </p:nvSpPr>
        <p:spPr>
          <a:noFill/>
        </p:spPr>
        <p:txBody>
          <a:bodyPr/>
          <a:lstStyle/>
          <a:p>
            <a:fld id="{127B92D3-31C1-44F6-AECB-15C442721CED}" type="slidenum">
              <a:rPr lang="en-US" smtClean="0">
                <a:latin typeface="Times New Roman" pitchFamily="18" charset="0"/>
              </a:rPr>
              <a:pPr/>
              <a:t>16</a:t>
            </a:fld>
            <a:endParaRPr lang="en-US" smtClean="0">
              <a:latin typeface="Times New Roman" pitchFamily="18" charset="0"/>
            </a:endParaRPr>
          </a:p>
        </p:txBody>
      </p:sp>
      <p:sp>
        <p:nvSpPr>
          <p:cNvPr id="122886" name="Rectangle 2"/>
          <p:cNvSpPr>
            <a:spLocks noGrp="1" noRot="1" noChangeAspect="1" noChangeArrowheads="1" noTextEdit="1"/>
          </p:cNvSpPr>
          <p:nvPr>
            <p:ph type="sldImg"/>
          </p:nvPr>
        </p:nvSpPr>
        <p:spPr>
          <a:ln/>
        </p:spPr>
      </p:sp>
      <p:sp>
        <p:nvSpPr>
          <p:cNvPr id="122887"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18787"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18788"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18789" name="Rectangle 7"/>
          <p:cNvSpPr>
            <a:spLocks noGrp="1" noChangeArrowheads="1"/>
          </p:cNvSpPr>
          <p:nvPr>
            <p:ph type="sldNum" sz="quarter" idx="5"/>
          </p:nvPr>
        </p:nvSpPr>
        <p:spPr>
          <a:noFill/>
        </p:spPr>
        <p:txBody>
          <a:bodyPr/>
          <a:lstStyle/>
          <a:p>
            <a:fld id="{B65A6A2E-AC83-4DBF-8B09-35DA3E2E8983}" type="slidenum">
              <a:rPr lang="en-US" smtClean="0">
                <a:latin typeface="Times New Roman" pitchFamily="18" charset="0"/>
              </a:rPr>
              <a:pPr/>
              <a:t>17</a:t>
            </a:fld>
            <a:endParaRPr lang="en-US" smtClean="0">
              <a:latin typeface="Times New Roman" pitchFamily="18" charset="0"/>
            </a:endParaRPr>
          </a:p>
        </p:txBody>
      </p:sp>
      <p:sp>
        <p:nvSpPr>
          <p:cNvPr id="118790" name="Rectangle 2"/>
          <p:cNvSpPr>
            <a:spLocks noGrp="1" noRot="1" noChangeAspect="1" noChangeArrowheads="1" noTextEdit="1"/>
          </p:cNvSpPr>
          <p:nvPr>
            <p:ph type="sldImg"/>
          </p:nvPr>
        </p:nvSpPr>
        <p:spPr>
          <a:ln/>
        </p:spPr>
      </p:sp>
      <p:sp>
        <p:nvSpPr>
          <p:cNvPr id="118791"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19811"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19812"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19813" name="Rectangle 7"/>
          <p:cNvSpPr>
            <a:spLocks noGrp="1" noChangeArrowheads="1"/>
          </p:cNvSpPr>
          <p:nvPr>
            <p:ph type="sldNum" sz="quarter" idx="5"/>
          </p:nvPr>
        </p:nvSpPr>
        <p:spPr>
          <a:noFill/>
        </p:spPr>
        <p:txBody>
          <a:bodyPr/>
          <a:lstStyle/>
          <a:p>
            <a:fld id="{A97287E8-3833-4511-B083-77DA3318884F}" type="slidenum">
              <a:rPr lang="en-US" smtClean="0">
                <a:latin typeface="Times New Roman" pitchFamily="18" charset="0"/>
              </a:rPr>
              <a:pPr/>
              <a:t>18</a:t>
            </a:fld>
            <a:endParaRPr lang="en-US" smtClean="0">
              <a:latin typeface="Times New Roman" pitchFamily="18" charset="0"/>
            </a:endParaRPr>
          </a:p>
        </p:txBody>
      </p:sp>
      <p:sp>
        <p:nvSpPr>
          <p:cNvPr id="119814" name="Rectangle 2"/>
          <p:cNvSpPr>
            <a:spLocks noGrp="1" noRot="1" noChangeAspect="1" noChangeArrowheads="1" noTextEdit="1"/>
          </p:cNvSpPr>
          <p:nvPr>
            <p:ph type="sldImg"/>
          </p:nvPr>
        </p:nvSpPr>
        <p:spPr>
          <a:ln/>
        </p:spPr>
      </p:sp>
      <p:sp>
        <p:nvSpPr>
          <p:cNvPr id="119815"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20835"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20836"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20837" name="Rectangle 7"/>
          <p:cNvSpPr>
            <a:spLocks noGrp="1" noChangeArrowheads="1"/>
          </p:cNvSpPr>
          <p:nvPr>
            <p:ph type="sldNum" sz="quarter" idx="5"/>
          </p:nvPr>
        </p:nvSpPr>
        <p:spPr>
          <a:noFill/>
        </p:spPr>
        <p:txBody>
          <a:bodyPr/>
          <a:lstStyle/>
          <a:p>
            <a:fld id="{163310BC-9AAD-451B-AF16-EB43BC1ECB5A}" type="slidenum">
              <a:rPr lang="en-US" smtClean="0">
                <a:latin typeface="Times New Roman" pitchFamily="18" charset="0"/>
              </a:rPr>
              <a:pPr/>
              <a:t>19</a:t>
            </a:fld>
            <a:endParaRPr lang="en-US" smtClean="0">
              <a:latin typeface="Times New Roman" pitchFamily="18" charset="0"/>
            </a:endParaRPr>
          </a:p>
        </p:txBody>
      </p:sp>
      <p:sp>
        <p:nvSpPr>
          <p:cNvPr id="120838" name="Rectangle 2"/>
          <p:cNvSpPr>
            <a:spLocks noGrp="1" noRot="1" noChangeAspect="1" noChangeArrowheads="1" noTextEdit="1"/>
          </p:cNvSpPr>
          <p:nvPr>
            <p:ph type="sldImg"/>
          </p:nvPr>
        </p:nvSpPr>
        <p:spPr>
          <a:ln/>
        </p:spPr>
      </p:sp>
      <p:sp>
        <p:nvSpPr>
          <p:cNvPr id="120839"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06499"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06500"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06501" name="Rectangle 7"/>
          <p:cNvSpPr>
            <a:spLocks noGrp="1" noChangeArrowheads="1"/>
          </p:cNvSpPr>
          <p:nvPr>
            <p:ph type="sldNum" sz="quarter" idx="5"/>
          </p:nvPr>
        </p:nvSpPr>
        <p:spPr>
          <a:noFill/>
        </p:spPr>
        <p:txBody>
          <a:bodyPr/>
          <a:lstStyle/>
          <a:p>
            <a:fld id="{69815C10-EF8A-4E18-8739-68EFFAD7854A}" type="slidenum">
              <a:rPr lang="en-US" smtClean="0">
                <a:latin typeface="Times New Roman" pitchFamily="18" charset="0"/>
              </a:rPr>
              <a:pPr/>
              <a:t>20</a:t>
            </a:fld>
            <a:endParaRPr lang="en-US" smtClean="0">
              <a:latin typeface="Times New Roman" pitchFamily="18" charset="0"/>
            </a:endParaRPr>
          </a:p>
        </p:txBody>
      </p:sp>
      <p:sp>
        <p:nvSpPr>
          <p:cNvPr id="106502" name="Rectangle 2"/>
          <p:cNvSpPr>
            <a:spLocks noGrp="1" noRot="1" noChangeAspect="1" noChangeArrowheads="1" noTextEdit="1"/>
          </p:cNvSpPr>
          <p:nvPr>
            <p:ph type="sldImg"/>
          </p:nvPr>
        </p:nvSpPr>
        <p:spPr>
          <a:ln/>
        </p:spPr>
      </p:sp>
      <p:sp>
        <p:nvSpPr>
          <p:cNvPr id="106503"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05475"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05476"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05477" name="Rectangle 7"/>
          <p:cNvSpPr>
            <a:spLocks noGrp="1" noChangeArrowheads="1"/>
          </p:cNvSpPr>
          <p:nvPr>
            <p:ph type="sldNum" sz="quarter" idx="5"/>
          </p:nvPr>
        </p:nvSpPr>
        <p:spPr>
          <a:noFill/>
        </p:spPr>
        <p:txBody>
          <a:bodyPr/>
          <a:lstStyle/>
          <a:p>
            <a:fld id="{FEA59753-5DF2-4444-BA5E-E113C9686F13}" type="slidenum">
              <a:rPr lang="en-US" smtClean="0">
                <a:latin typeface="Times New Roman" pitchFamily="18" charset="0"/>
              </a:rPr>
              <a:pPr/>
              <a:t>21</a:t>
            </a:fld>
            <a:endParaRPr lang="en-US" smtClean="0">
              <a:latin typeface="Times New Roman" pitchFamily="18" charset="0"/>
            </a:endParaRPr>
          </a:p>
        </p:txBody>
      </p:sp>
      <p:sp>
        <p:nvSpPr>
          <p:cNvPr id="105478" name="Rectangle 2"/>
          <p:cNvSpPr>
            <a:spLocks noGrp="1" noRot="1" noChangeAspect="1" noChangeArrowheads="1" noTextEdit="1"/>
          </p:cNvSpPr>
          <p:nvPr>
            <p:ph type="sldImg"/>
          </p:nvPr>
        </p:nvSpPr>
        <p:spPr>
          <a:ln/>
        </p:spPr>
      </p:sp>
      <p:sp>
        <p:nvSpPr>
          <p:cNvPr id="105479" name="Rectangle 3"/>
          <p:cNvSpPr>
            <a:spLocks noGrp="1" noChangeArrowheads="1"/>
          </p:cNvSpPr>
          <p:nvPr>
            <p:ph type="body" idx="1"/>
          </p:nvPr>
        </p:nvSpPr>
        <p:spPr>
          <a:noFill/>
          <a:ln/>
        </p:spPr>
        <p:txBody>
          <a:bodyPr/>
          <a:lstStyle/>
          <a:p>
            <a:r>
              <a:rPr lang="en-US" dirty="0" smtClean="0">
                <a:latin typeface="Times New Roman" pitchFamily="18" charset="0"/>
              </a:rPr>
              <a:t>Zigzag exercise and can</a:t>
            </a:r>
            <a:r>
              <a:rPr lang="en-US" baseline="0" dirty="0" smtClean="0">
                <a:latin typeface="Times New Roman" pitchFamily="18" charset="0"/>
              </a:rPr>
              <a:t> change color and size  </a:t>
            </a:r>
            <a:r>
              <a:rPr lang="en-US" b="1" baseline="0" dirty="0" smtClean="0">
                <a:latin typeface="Times New Roman" pitchFamily="18" charset="0"/>
              </a:rPr>
              <a:t>Teach_the_Turtle_New_Words.doc</a:t>
            </a:r>
            <a:endParaRPr lang="en-US" b="1" dirty="0" smtClean="0">
              <a:latin typeface="Times New Roman" pitchFamily="18" charset="0"/>
            </a:endParaRPr>
          </a:p>
          <a:p>
            <a:r>
              <a:rPr lang="en-US" dirty="0" smtClean="0">
                <a:latin typeface="Times New Roman" pitchFamily="18" charset="0"/>
              </a:rPr>
              <a:t>mwnotes_asword.doc</a:t>
            </a:r>
          </a:p>
          <a:p>
            <a:endParaRPr lang="en-US" dirty="0" smtClean="0">
              <a:latin typeface="Times New Roman" pitchFamily="18" charset="0"/>
            </a:endParaRPr>
          </a:p>
          <a:p>
            <a:r>
              <a:rPr lang="en-US" dirty="0" smtClean="0">
                <a:latin typeface="Times New Roman" pitchFamily="18" charset="0"/>
              </a:rPr>
              <a:t>MicroworldsTabs.doc</a:t>
            </a:r>
          </a:p>
          <a:p>
            <a:endParaRPr lang="en-US" dirty="0" smtClean="0">
              <a:latin typeface="Times New Roman" pitchFamily="18" charset="0"/>
            </a:endParaRPr>
          </a:p>
          <a:p>
            <a:endParaRPr lang="en-US" dirty="0" smtClean="0">
              <a:latin typeface="Times New Roman"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02403"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02404"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02405" name="Rectangle 7"/>
          <p:cNvSpPr>
            <a:spLocks noGrp="1" noChangeArrowheads="1"/>
          </p:cNvSpPr>
          <p:nvPr>
            <p:ph type="sldNum" sz="quarter" idx="5"/>
          </p:nvPr>
        </p:nvSpPr>
        <p:spPr>
          <a:noFill/>
        </p:spPr>
        <p:txBody>
          <a:bodyPr/>
          <a:lstStyle/>
          <a:p>
            <a:fld id="{0615C8FC-8F7D-4424-BBBE-09751969F991}" type="slidenum">
              <a:rPr lang="en-US" smtClean="0">
                <a:latin typeface="Times New Roman" pitchFamily="18" charset="0"/>
              </a:rPr>
              <a:pPr/>
              <a:t>22</a:t>
            </a:fld>
            <a:endParaRPr lang="en-US" smtClean="0">
              <a:latin typeface="Times New Roman" pitchFamily="18" charset="0"/>
            </a:endParaRPr>
          </a:p>
        </p:txBody>
      </p:sp>
      <p:sp>
        <p:nvSpPr>
          <p:cNvPr id="102406" name="Rectangle 2"/>
          <p:cNvSpPr>
            <a:spLocks noGrp="1" noRot="1" noChangeAspect="1" noChangeArrowheads="1" noTextEdit="1"/>
          </p:cNvSpPr>
          <p:nvPr>
            <p:ph type="sldImg"/>
          </p:nvPr>
        </p:nvSpPr>
        <p:spPr>
          <a:ln/>
        </p:spPr>
      </p:sp>
      <p:sp>
        <p:nvSpPr>
          <p:cNvPr id="102407" name="Rectangle 3"/>
          <p:cNvSpPr>
            <a:spLocks noGrp="1" noChangeArrowheads="1"/>
          </p:cNvSpPr>
          <p:nvPr>
            <p:ph type="body" idx="1"/>
          </p:nvPr>
        </p:nvSpPr>
        <p:spPr>
          <a:noFill/>
          <a:ln/>
        </p:spPr>
        <p:txBody>
          <a:bodyPr/>
          <a:lstStyle/>
          <a:p>
            <a:r>
              <a:rPr lang="en-US" dirty="0" smtClean="0">
                <a:latin typeface="Times New Roman" pitchFamily="18" charset="0"/>
              </a:rPr>
              <a:t>Introduce </a:t>
            </a:r>
          </a:p>
          <a:p>
            <a:r>
              <a:rPr lang="en-US" dirty="0" smtClean="0">
                <a:latin typeface="Times New Roman" pitchFamily="18" charset="0"/>
              </a:rPr>
              <a:t>Drawing</a:t>
            </a:r>
            <a:r>
              <a:rPr lang="en-US" baseline="0" dirty="0" smtClean="0">
                <a:latin typeface="Times New Roman" pitchFamily="18" charset="0"/>
              </a:rPr>
              <a:t> tools—remind that when doing fill have to touch each side otherwise “color” will “bleed” through</a:t>
            </a:r>
          </a:p>
          <a:p>
            <a:r>
              <a:rPr lang="en-US" baseline="0" dirty="0" smtClean="0">
                <a:latin typeface="Times New Roman" pitchFamily="18" charset="0"/>
              </a:rPr>
              <a:t>Introduce painting/clip art (without animation)—tree sum—flowers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latin typeface="Times New Roman" pitchFamily="18" charset="0"/>
              </a:rPr>
              <a:t>Introduce animation--add boy—add turtle—move head so pointing up—add balloons on top—right click “animate”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latin typeface="Times New Roman" pitchFamily="18" charset="0"/>
              </a:rPr>
              <a:t>Then introduce horse or other and animation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latin typeface="Times New Roman" pitchFamily="18" charset="0"/>
              </a:rPr>
              <a:t>BREAK and have them work on their own</a:t>
            </a:r>
          </a:p>
          <a:p>
            <a:endParaRPr lang="en-US" dirty="0" smtClean="0">
              <a:latin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03427"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03428"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03429" name="Rectangle 7"/>
          <p:cNvSpPr>
            <a:spLocks noGrp="1" noChangeArrowheads="1"/>
          </p:cNvSpPr>
          <p:nvPr>
            <p:ph type="sldNum" sz="quarter" idx="5"/>
          </p:nvPr>
        </p:nvSpPr>
        <p:spPr>
          <a:noFill/>
        </p:spPr>
        <p:txBody>
          <a:bodyPr/>
          <a:lstStyle/>
          <a:p>
            <a:fld id="{7C7B3C2C-0162-4516-9254-8B3368605A26}" type="slidenum">
              <a:rPr lang="en-US" smtClean="0">
                <a:latin typeface="Times New Roman" pitchFamily="18" charset="0"/>
              </a:rPr>
              <a:pPr/>
              <a:t>23</a:t>
            </a:fld>
            <a:endParaRPr lang="en-US" smtClean="0">
              <a:latin typeface="Times New Roman" pitchFamily="18" charset="0"/>
            </a:endParaRPr>
          </a:p>
        </p:txBody>
      </p:sp>
      <p:sp>
        <p:nvSpPr>
          <p:cNvPr id="103430" name="Rectangle 2"/>
          <p:cNvSpPr>
            <a:spLocks noGrp="1" noRot="1" noChangeAspect="1" noChangeArrowheads="1" noTextEdit="1"/>
          </p:cNvSpPr>
          <p:nvPr>
            <p:ph type="sldImg"/>
          </p:nvPr>
        </p:nvSpPr>
        <p:spPr>
          <a:ln/>
        </p:spPr>
      </p:sp>
      <p:sp>
        <p:nvSpPr>
          <p:cNvPr id="103431" name="Rectangle 3"/>
          <p:cNvSpPr>
            <a:spLocks noGrp="1" noChangeArrowheads="1"/>
          </p:cNvSpPr>
          <p:nvPr>
            <p:ph type="body" idx="1"/>
          </p:nvPr>
        </p:nvSpPr>
        <p:spPr>
          <a:noFill/>
          <a:ln/>
        </p:spPr>
        <p:txBody>
          <a:bodyPr/>
          <a:lstStyle/>
          <a:p>
            <a:r>
              <a:rPr lang="en-US" dirty="0" smtClean="0">
                <a:latin typeface="Times New Roman" pitchFamily="18" charset="0"/>
              </a:rPr>
              <a:t>Introduce graphics—drawing and animations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latin typeface="Times New Roman" pitchFamily="18" charset="0"/>
              </a:rPr>
              <a:t>Introduce animation--add boy—add turtle—move head so pointing up—add balloons on top—right click “animate”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latin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latin typeface="Times New Roman" pitchFamily="18" charset="0"/>
              </a:rPr>
              <a:t>Then introduce horse or other and animation options (click and hold and drag on top of turtle)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latin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latin typeface="Times New Roman" pitchFamily="18" charset="0"/>
              </a:rPr>
              <a:t>BREAK and have them work on their own</a:t>
            </a:r>
          </a:p>
          <a:p>
            <a:endParaRPr lang="en-US" dirty="0"/>
          </a:p>
        </p:txBody>
      </p:sp>
      <p:sp>
        <p:nvSpPr>
          <p:cNvPr id="4" name="Slide Number Placeholder 3"/>
          <p:cNvSpPr>
            <a:spLocks noGrp="1"/>
          </p:cNvSpPr>
          <p:nvPr>
            <p:ph type="sldNum" sz="quarter" idx="10"/>
          </p:nvPr>
        </p:nvSpPr>
        <p:spPr/>
        <p:txBody>
          <a:bodyPr/>
          <a:lstStyle/>
          <a:p>
            <a:fld id="{9F3521EC-829F-42F8-8D2C-A2E5CF60A2C0}"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07523"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07524"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07525" name="Rectangle 7"/>
          <p:cNvSpPr>
            <a:spLocks noGrp="1" noChangeArrowheads="1"/>
          </p:cNvSpPr>
          <p:nvPr>
            <p:ph type="sldNum" sz="quarter" idx="5"/>
          </p:nvPr>
        </p:nvSpPr>
        <p:spPr>
          <a:noFill/>
        </p:spPr>
        <p:txBody>
          <a:bodyPr/>
          <a:lstStyle/>
          <a:p>
            <a:fld id="{7053648D-D771-4DD4-9450-37A3736F4690}" type="slidenum">
              <a:rPr lang="en-US" smtClean="0">
                <a:latin typeface="Times New Roman" pitchFamily="18" charset="0"/>
              </a:rPr>
              <a:pPr/>
              <a:t>25</a:t>
            </a:fld>
            <a:endParaRPr lang="en-US" smtClean="0">
              <a:latin typeface="Times New Roman" pitchFamily="18" charset="0"/>
            </a:endParaRPr>
          </a:p>
        </p:txBody>
      </p:sp>
      <p:sp>
        <p:nvSpPr>
          <p:cNvPr id="107526" name="Rectangle 2"/>
          <p:cNvSpPr>
            <a:spLocks noGrp="1" noRot="1" noChangeAspect="1" noChangeArrowheads="1" noTextEdit="1"/>
          </p:cNvSpPr>
          <p:nvPr>
            <p:ph type="sldImg"/>
          </p:nvPr>
        </p:nvSpPr>
        <p:spPr>
          <a:ln/>
        </p:spPr>
      </p:sp>
      <p:sp>
        <p:nvSpPr>
          <p:cNvPr id="107527" name="Rectangle 3"/>
          <p:cNvSpPr>
            <a:spLocks noGrp="1" noChangeArrowheads="1"/>
          </p:cNvSpPr>
          <p:nvPr>
            <p:ph type="body" idx="1"/>
          </p:nvPr>
        </p:nvSpPr>
        <p:spPr>
          <a:noFill/>
          <a:ln/>
        </p:spPr>
        <p:txBody>
          <a:bodyPr/>
          <a:lstStyle/>
          <a:p>
            <a:r>
              <a:rPr lang="en-US" dirty="0" smtClean="0">
                <a:latin typeface="Times New Roman" pitchFamily="18" charset="0"/>
              </a:rPr>
              <a:t>Create one</a:t>
            </a:r>
            <a:r>
              <a:rPr lang="en-US" baseline="0" dirty="0" smtClean="0">
                <a:latin typeface="Times New Roman" pitchFamily="18" charset="0"/>
              </a:rPr>
              <a:t> page with animated figures</a:t>
            </a:r>
            <a:endParaRPr lang="en-US" dirty="0" smtClean="0">
              <a:latin typeface="Times New Roman"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08547"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08548"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08549" name="Rectangle 7"/>
          <p:cNvSpPr>
            <a:spLocks noGrp="1" noChangeArrowheads="1"/>
          </p:cNvSpPr>
          <p:nvPr>
            <p:ph type="sldNum" sz="quarter" idx="5"/>
          </p:nvPr>
        </p:nvSpPr>
        <p:spPr>
          <a:noFill/>
        </p:spPr>
        <p:txBody>
          <a:bodyPr/>
          <a:lstStyle/>
          <a:p>
            <a:fld id="{BEA08C27-4D2A-41A8-AC34-2F98A3449BE4}" type="slidenum">
              <a:rPr lang="en-US" smtClean="0">
                <a:latin typeface="Times New Roman" pitchFamily="18" charset="0"/>
              </a:rPr>
              <a:pPr/>
              <a:t>26</a:t>
            </a:fld>
            <a:endParaRPr lang="en-US" smtClean="0">
              <a:latin typeface="Times New Roman" pitchFamily="18" charset="0"/>
            </a:endParaRPr>
          </a:p>
        </p:txBody>
      </p:sp>
      <p:sp>
        <p:nvSpPr>
          <p:cNvPr id="108550" name="Rectangle 2"/>
          <p:cNvSpPr>
            <a:spLocks noGrp="1" noRot="1" noChangeAspect="1" noChangeArrowheads="1" noTextEdit="1"/>
          </p:cNvSpPr>
          <p:nvPr>
            <p:ph type="sldImg"/>
          </p:nvPr>
        </p:nvSpPr>
        <p:spPr>
          <a:ln/>
        </p:spPr>
      </p:sp>
      <p:sp>
        <p:nvSpPr>
          <p:cNvPr id="108551"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09571"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09572"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09573" name="Rectangle 7"/>
          <p:cNvSpPr>
            <a:spLocks noGrp="1" noChangeArrowheads="1"/>
          </p:cNvSpPr>
          <p:nvPr>
            <p:ph type="sldNum" sz="quarter" idx="5"/>
          </p:nvPr>
        </p:nvSpPr>
        <p:spPr>
          <a:noFill/>
        </p:spPr>
        <p:txBody>
          <a:bodyPr/>
          <a:lstStyle/>
          <a:p>
            <a:fld id="{152DC6ED-7BE1-4CAE-B835-D49A28BA110C}" type="slidenum">
              <a:rPr lang="en-US" smtClean="0">
                <a:latin typeface="Times New Roman" pitchFamily="18" charset="0"/>
              </a:rPr>
              <a:pPr/>
              <a:t>27</a:t>
            </a:fld>
            <a:endParaRPr lang="en-US" smtClean="0">
              <a:latin typeface="Times New Roman" pitchFamily="18" charset="0"/>
            </a:endParaRPr>
          </a:p>
        </p:txBody>
      </p:sp>
      <p:sp>
        <p:nvSpPr>
          <p:cNvPr id="109574" name="Rectangle 2"/>
          <p:cNvSpPr>
            <a:spLocks noGrp="1" noRot="1" noChangeAspect="1" noChangeArrowheads="1" noTextEdit="1"/>
          </p:cNvSpPr>
          <p:nvPr>
            <p:ph type="sldImg"/>
          </p:nvPr>
        </p:nvSpPr>
        <p:spPr>
          <a:ln/>
        </p:spPr>
      </p:sp>
      <p:sp>
        <p:nvSpPr>
          <p:cNvPr id="109575"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23907"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23908"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23909" name="Rectangle 7"/>
          <p:cNvSpPr>
            <a:spLocks noGrp="1" noChangeArrowheads="1"/>
          </p:cNvSpPr>
          <p:nvPr>
            <p:ph type="sldNum" sz="quarter" idx="5"/>
          </p:nvPr>
        </p:nvSpPr>
        <p:spPr>
          <a:noFill/>
        </p:spPr>
        <p:txBody>
          <a:bodyPr/>
          <a:lstStyle/>
          <a:p>
            <a:fld id="{949C347F-F32A-424F-B025-F0020B0EC2A9}" type="slidenum">
              <a:rPr lang="en-US" smtClean="0">
                <a:latin typeface="Times New Roman" pitchFamily="18" charset="0"/>
              </a:rPr>
              <a:pPr/>
              <a:t>28</a:t>
            </a:fld>
            <a:endParaRPr lang="en-US" smtClean="0">
              <a:latin typeface="Times New Roman" pitchFamily="18" charset="0"/>
            </a:endParaRPr>
          </a:p>
        </p:txBody>
      </p:sp>
      <p:sp>
        <p:nvSpPr>
          <p:cNvPr id="123910" name="Rectangle 2"/>
          <p:cNvSpPr>
            <a:spLocks noGrp="1" noRot="1" noChangeAspect="1" noChangeArrowheads="1" noTextEdit="1"/>
          </p:cNvSpPr>
          <p:nvPr>
            <p:ph type="sldImg"/>
          </p:nvPr>
        </p:nvSpPr>
        <p:spPr>
          <a:ln/>
        </p:spPr>
      </p:sp>
      <p:sp>
        <p:nvSpPr>
          <p:cNvPr id="123911" name="Rectangle 3"/>
          <p:cNvSpPr>
            <a:spLocks noGrp="1" noChangeArrowheads="1"/>
          </p:cNvSpPr>
          <p:nvPr>
            <p:ph type="body" idx="1"/>
          </p:nvPr>
        </p:nvSpPr>
        <p:spPr>
          <a:noFill/>
          <a:ln/>
        </p:spPr>
        <p:txBody>
          <a:bodyPr/>
          <a:lstStyle/>
          <a:p>
            <a:r>
              <a:rPr lang="en-US" dirty="0" smtClean="0">
                <a:latin typeface="Times New Roman" pitchFamily="18" charset="0"/>
              </a:rPr>
              <a:t>“the issue becomes …….you</a:t>
            </a:r>
            <a:r>
              <a:rPr lang="en-US" baseline="0" dirty="0" smtClean="0">
                <a:latin typeface="Times New Roman" pitchFamily="18" charset="0"/>
              </a:rPr>
              <a:t> can create page with graphics and animated figures” but it’s not much fun if you have to run around and click on each to get them to work</a:t>
            </a:r>
          </a:p>
          <a:p>
            <a:r>
              <a:rPr lang="en-US" baseline="0" dirty="0" smtClean="0">
                <a:latin typeface="Times New Roman" pitchFamily="18" charset="0"/>
              </a:rPr>
              <a:t>They also loop around the page</a:t>
            </a:r>
          </a:p>
          <a:p>
            <a:r>
              <a:rPr lang="en-US" baseline="0" dirty="0" smtClean="0">
                <a:latin typeface="Times New Roman" pitchFamily="18" charset="0"/>
              </a:rPr>
              <a:t>Also when you place in show mood there’s no way to click on</a:t>
            </a:r>
          </a:p>
          <a:p>
            <a:endParaRPr lang="en-US" baseline="0" dirty="0" smtClean="0">
              <a:latin typeface="Times New Roman" pitchFamily="18" charset="0"/>
            </a:endParaRPr>
          </a:p>
          <a:p>
            <a:r>
              <a:rPr lang="en-US" baseline="0" dirty="0" smtClean="0">
                <a:latin typeface="Times New Roman" pitchFamily="18" charset="0"/>
              </a:rPr>
              <a:t>So what do we do?  Convert to procedure and use items such as buttons to start the animations instead</a:t>
            </a:r>
            <a:endParaRPr lang="en-US" dirty="0" smtClean="0">
              <a:latin typeface="Times New Roman"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24931"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24932"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24933" name="Rectangle 7"/>
          <p:cNvSpPr>
            <a:spLocks noGrp="1" noChangeArrowheads="1"/>
          </p:cNvSpPr>
          <p:nvPr>
            <p:ph type="sldNum" sz="quarter" idx="5"/>
          </p:nvPr>
        </p:nvSpPr>
        <p:spPr>
          <a:noFill/>
        </p:spPr>
        <p:txBody>
          <a:bodyPr/>
          <a:lstStyle/>
          <a:p>
            <a:fld id="{1A49B6DD-2436-4032-88E0-51B4D303B73B}" type="slidenum">
              <a:rPr lang="en-US" smtClean="0">
                <a:latin typeface="Times New Roman" pitchFamily="18" charset="0"/>
              </a:rPr>
              <a:pPr/>
              <a:t>29</a:t>
            </a:fld>
            <a:endParaRPr lang="en-US" smtClean="0">
              <a:latin typeface="Times New Roman" pitchFamily="18" charset="0"/>
            </a:endParaRPr>
          </a:p>
        </p:txBody>
      </p:sp>
      <p:sp>
        <p:nvSpPr>
          <p:cNvPr id="124934" name="Rectangle 2"/>
          <p:cNvSpPr>
            <a:spLocks noGrp="1" noRot="1" noChangeAspect="1" noChangeArrowheads="1" noTextEdit="1"/>
          </p:cNvSpPr>
          <p:nvPr>
            <p:ph type="sldImg"/>
          </p:nvPr>
        </p:nvSpPr>
        <p:spPr>
          <a:ln/>
        </p:spPr>
      </p:sp>
      <p:sp>
        <p:nvSpPr>
          <p:cNvPr id="124935"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04451"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04452"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04453" name="Rectangle 7"/>
          <p:cNvSpPr>
            <a:spLocks noGrp="1" noChangeArrowheads="1"/>
          </p:cNvSpPr>
          <p:nvPr>
            <p:ph type="sldNum" sz="quarter" idx="5"/>
          </p:nvPr>
        </p:nvSpPr>
        <p:spPr>
          <a:noFill/>
        </p:spPr>
        <p:txBody>
          <a:bodyPr/>
          <a:lstStyle/>
          <a:p>
            <a:fld id="{C70F89C7-39C2-4372-8BA6-5C9B93371ABC}" type="slidenum">
              <a:rPr lang="en-US" smtClean="0">
                <a:latin typeface="Times New Roman" pitchFamily="18" charset="0"/>
              </a:rPr>
              <a:pPr/>
              <a:t>30</a:t>
            </a:fld>
            <a:endParaRPr lang="en-US" smtClean="0">
              <a:latin typeface="Times New Roman" pitchFamily="18" charset="0"/>
            </a:endParaRPr>
          </a:p>
        </p:txBody>
      </p:sp>
      <p:sp>
        <p:nvSpPr>
          <p:cNvPr id="104454" name="Rectangle 2"/>
          <p:cNvSpPr>
            <a:spLocks noGrp="1" noRot="1" noChangeAspect="1" noChangeArrowheads="1" noTextEdit="1"/>
          </p:cNvSpPr>
          <p:nvPr>
            <p:ph type="sldImg"/>
          </p:nvPr>
        </p:nvSpPr>
        <p:spPr>
          <a:ln/>
        </p:spPr>
      </p:sp>
      <p:sp>
        <p:nvSpPr>
          <p:cNvPr id="104455"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25955"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25956"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25957" name="Rectangle 7"/>
          <p:cNvSpPr>
            <a:spLocks noGrp="1" noChangeArrowheads="1"/>
          </p:cNvSpPr>
          <p:nvPr>
            <p:ph type="sldNum" sz="quarter" idx="5"/>
          </p:nvPr>
        </p:nvSpPr>
        <p:spPr>
          <a:noFill/>
        </p:spPr>
        <p:txBody>
          <a:bodyPr/>
          <a:lstStyle/>
          <a:p>
            <a:fld id="{C47588CE-CA19-40E0-84FB-6BE25833F263}" type="slidenum">
              <a:rPr lang="en-US" smtClean="0">
                <a:latin typeface="Times New Roman" pitchFamily="18" charset="0"/>
              </a:rPr>
              <a:pPr/>
              <a:t>31</a:t>
            </a:fld>
            <a:endParaRPr lang="en-US" smtClean="0">
              <a:latin typeface="Times New Roman" pitchFamily="18" charset="0"/>
            </a:endParaRPr>
          </a:p>
        </p:txBody>
      </p:sp>
      <p:sp>
        <p:nvSpPr>
          <p:cNvPr id="125958" name="Rectangle 2"/>
          <p:cNvSpPr>
            <a:spLocks noGrp="1" noRot="1" noChangeAspect="1" noChangeArrowheads="1" noTextEdit="1"/>
          </p:cNvSpPr>
          <p:nvPr>
            <p:ph type="sldImg"/>
          </p:nvPr>
        </p:nvSpPr>
        <p:spPr>
          <a:ln/>
        </p:spPr>
      </p:sp>
      <p:sp>
        <p:nvSpPr>
          <p:cNvPr id="125959" name="Rectangle 3"/>
          <p:cNvSpPr>
            <a:spLocks noGrp="1" noChangeArrowheads="1"/>
          </p:cNvSpPr>
          <p:nvPr>
            <p:ph type="body" idx="1"/>
          </p:nvPr>
        </p:nvSpPr>
        <p:spPr>
          <a:noFill/>
          <a:ln/>
        </p:spPr>
        <p:txBody>
          <a:bodyPr/>
          <a:lstStyle/>
          <a:p>
            <a:r>
              <a:rPr lang="en-US" dirty="0" smtClean="0">
                <a:latin typeface="Times New Roman" pitchFamily="18" charset="0"/>
              </a:rPr>
              <a:t>Use the boy/balloon example and show how a button can be used </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26979"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26980"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26981" name="Rectangle 7"/>
          <p:cNvSpPr>
            <a:spLocks noGrp="1" noChangeArrowheads="1"/>
          </p:cNvSpPr>
          <p:nvPr>
            <p:ph type="sldNum" sz="quarter" idx="5"/>
          </p:nvPr>
        </p:nvSpPr>
        <p:spPr>
          <a:noFill/>
        </p:spPr>
        <p:txBody>
          <a:bodyPr/>
          <a:lstStyle/>
          <a:p>
            <a:fld id="{E14B601C-E7AB-4854-B23E-C712AE9181D3}" type="slidenum">
              <a:rPr lang="en-US" smtClean="0">
                <a:latin typeface="Times New Roman" pitchFamily="18" charset="0"/>
              </a:rPr>
              <a:pPr/>
              <a:t>32</a:t>
            </a:fld>
            <a:endParaRPr lang="en-US" smtClean="0">
              <a:latin typeface="Times New Roman" pitchFamily="18" charset="0"/>
            </a:endParaRPr>
          </a:p>
        </p:txBody>
      </p:sp>
      <p:sp>
        <p:nvSpPr>
          <p:cNvPr id="126982" name="Rectangle 2"/>
          <p:cNvSpPr>
            <a:spLocks noGrp="1" noRot="1" noChangeAspect="1" noChangeArrowheads="1" noTextEdit="1"/>
          </p:cNvSpPr>
          <p:nvPr>
            <p:ph type="sldImg"/>
          </p:nvPr>
        </p:nvSpPr>
        <p:spPr>
          <a:ln/>
        </p:spPr>
      </p:sp>
      <p:sp>
        <p:nvSpPr>
          <p:cNvPr id="126983"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Show how to duplicate slide</a:t>
            </a:r>
          </a:p>
          <a:p>
            <a:r>
              <a:rPr lang="en-US" dirty="0" smtClean="0"/>
              <a:t>Show how the next page works</a:t>
            </a:r>
          </a:p>
          <a:p>
            <a:r>
              <a:rPr lang="en-US" dirty="0" smtClean="0"/>
              <a:t>Button and page#</a:t>
            </a:r>
            <a:endParaRPr lang="en-US" dirty="0"/>
          </a:p>
        </p:txBody>
      </p:sp>
      <p:sp>
        <p:nvSpPr>
          <p:cNvPr id="4" name="Slide Number Placeholder 3"/>
          <p:cNvSpPr>
            <a:spLocks noGrp="1"/>
          </p:cNvSpPr>
          <p:nvPr>
            <p:ph type="sldNum" sz="quarter" idx="10"/>
          </p:nvPr>
        </p:nvSpPr>
        <p:spPr/>
        <p:txBody>
          <a:bodyPr/>
          <a:lstStyle/>
          <a:p>
            <a:fld id="{9F3521EC-829F-42F8-8D2C-A2E5CF60A2C0}"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10595"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10596"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10597" name="Rectangle 7"/>
          <p:cNvSpPr>
            <a:spLocks noGrp="1" noChangeArrowheads="1"/>
          </p:cNvSpPr>
          <p:nvPr>
            <p:ph type="sldNum" sz="quarter" idx="5"/>
          </p:nvPr>
        </p:nvSpPr>
        <p:spPr>
          <a:noFill/>
        </p:spPr>
        <p:txBody>
          <a:bodyPr/>
          <a:lstStyle/>
          <a:p>
            <a:fld id="{41637ED6-8922-402D-A2EC-0BAB18F9592A}" type="slidenum">
              <a:rPr lang="en-US" smtClean="0">
                <a:latin typeface="Times New Roman" pitchFamily="18" charset="0"/>
              </a:rPr>
              <a:pPr/>
              <a:t>34</a:t>
            </a:fld>
            <a:endParaRPr lang="en-US" smtClean="0">
              <a:latin typeface="Times New Roman" pitchFamily="18" charset="0"/>
            </a:endParaRPr>
          </a:p>
        </p:txBody>
      </p:sp>
      <p:sp>
        <p:nvSpPr>
          <p:cNvPr id="110598" name="Rectangle 2"/>
          <p:cNvSpPr>
            <a:spLocks noGrp="1" noRot="1" noChangeAspect="1" noChangeArrowheads="1" noTextEdit="1"/>
          </p:cNvSpPr>
          <p:nvPr>
            <p:ph type="sldImg"/>
          </p:nvPr>
        </p:nvSpPr>
        <p:spPr>
          <a:ln/>
        </p:spPr>
      </p:sp>
      <p:sp>
        <p:nvSpPr>
          <p:cNvPr id="110599"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29027"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29028"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29029" name="Rectangle 7"/>
          <p:cNvSpPr>
            <a:spLocks noGrp="1" noChangeArrowheads="1"/>
          </p:cNvSpPr>
          <p:nvPr>
            <p:ph type="sldNum" sz="quarter" idx="5"/>
          </p:nvPr>
        </p:nvSpPr>
        <p:spPr>
          <a:noFill/>
        </p:spPr>
        <p:txBody>
          <a:bodyPr/>
          <a:lstStyle/>
          <a:p>
            <a:fld id="{A72F52ED-DEF4-466E-81AE-1190B78F3EEC}" type="slidenum">
              <a:rPr lang="en-US" smtClean="0">
                <a:latin typeface="Times New Roman" pitchFamily="18" charset="0"/>
              </a:rPr>
              <a:pPr/>
              <a:t>35</a:t>
            </a:fld>
            <a:endParaRPr lang="en-US" smtClean="0">
              <a:latin typeface="Times New Roman" pitchFamily="18" charset="0"/>
            </a:endParaRPr>
          </a:p>
        </p:txBody>
      </p:sp>
      <p:sp>
        <p:nvSpPr>
          <p:cNvPr id="129030" name="Rectangle 2"/>
          <p:cNvSpPr>
            <a:spLocks noGrp="1" noRot="1" noChangeAspect="1" noChangeArrowheads="1" noTextEdit="1"/>
          </p:cNvSpPr>
          <p:nvPr>
            <p:ph type="sldImg"/>
          </p:nvPr>
        </p:nvSpPr>
        <p:spPr>
          <a:ln/>
        </p:spPr>
      </p:sp>
      <p:sp>
        <p:nvSpPr>
          <p:cNvPr id="129031"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31075"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31076"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31077" name="Rectangle 7"/>
          <p:cNvSpPr>
            <a:spLocks noGrp="1" noChangeArrowheads="1"/>
          </p:cNvSpPr>
          <p:nvPr>
            <p:ph type="sldNum" sz="quarter" idx="5"/>
          </p:nvPr>
        </p:nvSpPr>
        <p:spPr>
          <a:noFill/>
        </p:spPr>
        <p:txBody>
          <a:bodyPr/>
          <a:lstStyle/>
          <a:p>
            <a:fld id="{C92FF530-931E-4D05-835E-1940337931AB}" type="slidenum">
              <a:rPr lang="en-US" smtClean="0">
                <a:latin typeface="Times New Roman" pitchFamily="18" charset="0"/>
              </a:rPr>
              <a:pPr/>
              <a:t>36</a:t>
            </a:fld>
            <a:endParaRPr lang="en-US" smtClean="0">
              <a:latin typeface="Times New Roman" pitchFamily="18" charset="0"/>
            </a:endParaRPr>
          </a:p>
        </p:txBody>
      </p:sp>
      <p:sp>
        <p:nvSpPr>
          <p:cNvPr id="131078" name="Rectangle 2"/>
          <p:cNvSpPr>
            <a:spLocks noGrp="1" noRot="1" noChangeAspect="1" noChangeArrowheads="1" noTextEdit="1"/>
          </p:cNvSpPr>
          <p:nvPr>
            <p:ph type="sldImg"/>
          </p:nvPr>
        </p:nvSpPr>
        <p:spPr>
          <a:ln/>
        </p:spPr>
      </p:sp>
      <p:sp>
        <p:nvSpPr>
          <p:cNvPr id="131079" name="Rectangle 3"/>
          <p:cNvSpPr>
            <a:spLocks noGrp="1" noChangeArrowheads="1"/>
          </p:cNvSpPr>
          <p:nvPr>
            <p:ph type="body" idx="1"/>
          </p:nvPr>
        </p:nvSpPr>
        <p:spPr>
          <a:noFill/>
          <a:ln/>
        </p:spPr>
        <p:txBody>
          <a:bodyPr/>
          <a:lstStyle/>
          <a:p>
            <a:r>
              <a:rPr lang="en-US" dirty="0" smtClean="0">
                <a:latin typeface="Times New Roman" pitchFamily="18" charset="0"/>
              </a:rPr>
              <a:t>This will probably be day two—but is listed here as many classes move fast</a:t>
            </a:r>
          </a:p>
          <a:p>
            <a:endParaRPr lang="en-US" dirty="0" smtClean="0">
              <a:latin typeface="Times New Roman" pitchFamily="18" charset="0"/>
            </a:endParaRPr>
          </a:p>
          <a:p>
            <a:r>
              <a:rPr lang="en-US" dirty="0" smtClean="0">
                <a:latin typeface="Times New Roman" pitchFamily="18" charset="0"/>
              </a:rPr>
              <a:t>STEPS</a:t>
            </a:r>
          </a:p>
          <a:p>
            <a:r>
              <a:rPr lang="en-US" dirty="0" smtClean="0">
                <a:latin typeface="Times New Roman" pitchFamily="18" charset="0"/>
              </a:rPr>
              <a:t>Draw</a:t>
            </a:r>
            <a:r>
              <a:rPr lang="en-US" baseline="0" dirty="0" smtClean="0">
                <a:latin typeface="Times New Roman" pitchFamily="18" charset="0"/>
              </a:rPr>
              <a:t> a “rock”</a:t>
            </a:r>
          </a:p>
          <a:p>
            <a:r>
              <a:rPr lang="en-US" baseline="0" dirty="0" smtClean="0">
                <a:latin typeface="Times New Roman" pitchFamily="18" charset="0"/>
              </a:rPr>
              <a:t>Hatch a turtle</a:t>
            </a:r>
          </a:p>
          <a:p>
            <a:r>
              <a:rPr lang="en-US" baseline="0" dirty="0" smtClean="0">
                <a:latin typeface="Times New Roman" pitchFamily="18" charset="0"/>
              </a:rPr>
              <a:t>Move head so points towards rock</a:t>
            </a:r>
          </a:p>
          <a:p>
            <a:r>
              <a:rPr lang="en-US" baseline="0" dirty="0" smtClean="0">
                <a:latin typeface="Times New Roman" pitchFamily="18" charset="0"/>
              </a:rPr>
              <a:t>Now program the turtle to move around the rock</a:t>
            </a:r>
            <a:endParaRPr lang="en-US" dirty="0" smtClean="0">
              <a:latin typeface="Times New Roman" pitchFamily="18"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32099"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32100"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32101" name="Rectangle 7"/>
          <p:cNvSpPr>
            <a:spLocks noGrp="1" noChangeArrowheads="1"/>
          </p:cNvSpPr>
          <p:nvPr>
            <p:ph type="sldNum" sz="quarter" idx="5"/>
          </p:nvPr>
        </p:nvSpPr>
        <p:spPr>
          <a:noFill/>
        </p:spPr>
        <p:txBody>
          <a:bodyPr/>
          <a:lstStyle/>
          <a:p>
            <a:fld id="{FFA70406-5818-4945-BCC8-C0B061BE6924}" type="slidenum">
              <a:rPr lang="en-US" smtClean="0">
                <a:latin typeface="Times New Roman" pitchFamily="18" charset="0"/>
              </a:rPr>
              <a:pPr/>
              <a:t>37</a:t>
            </a:fld>
            <a:endParaRPr lang="en-US" smtClean="0">
              <a:latin typeface="Times New Roman" pitchFamily="18" charset="0"/>
            </a:endParaRPr>
          </a:p>
        </p:txBody>
      </p:sp>
      <p:sp>
        <p:nvSpPr>
          <p:cNvPr id="132102" name="Rectangle 2"/>
          <p:cNvSpPr>
            <a:spLocks noGrp="1" noRot="1" noChangeAspect="1" noChangeArrowheads="1" noTextEdit="1"/>
          </p:cNvSpPr>
          <p:nvPr>
            <p:ph type="sldImg"/>
          </p:nvPr>
        </p:nvSpPr>
        <p:spPr>
          <a:ln/>
        </p:spPr>
      </p:sp>
      <p:sp>
        <p:nvSpPr>
          <p:cNvPr id="132103" name="Rectangle 3"/>
          <p:cNvSpPr>
            <a:spLocks noGrp="1" noChangeArrowheads="1"/>
          </p:cNvSpPr>
          <p:nvPr>
            <p:ph type="body" idx="1"/>
          </p:nvPr>
        </p:nvSpPr>
        <p:spPr>
          <a:noFill/>
          <a:ln/>
        </p:spPr>
        <p:txBody>
          <a:bodyPr/>
          <a:lstStyle/>
          <a:p>
            <a:r>
              <a:rPr lang="en-US" dirty="0" smtClean="0">
                <a:latin typeface="Times New Roman" pitchFamily="18" charset="0"/>
              </a:rPr>
              <a:t>Introduce renaming t1 and naming hints—</a:t>
            </a:r>
            <a:r>
              <a:rPr lang="en-US" dirty="0" err="1" smtClean="0">
                <a:latin typeface="Times New Roman" pitchFamily="18" charset="0"/>
              </a:rPr>
              <a:t>ie</a:t>
            </a:r>
            <a:r>
              <a:rPr lang="en-US" dirty="0" smtClean="0">
                <a:latin typeface="Times New Roman" pitchFamily="18" charset="0"/>
              </a:rPr>
              <a:t> when you have 15 turtles you will not know t12 from t2—change name</a:t>
            </a:r>
            <a:r>
              <a:rPr lang="en-US" baseline="0" dirty="0" smtClean="0">
                <a:latin typeface="Times New Roman" pitchFamily="18" charset="0"/>
              </a:rPr>
              <a:t> so you know what is what</a:t>
            </a:r>
          </a:p>
          <a:p>
            <a:endParaRPr lang="en-US" dirty="0" smtClean="0">
              <a:latin typeface="Times New Roman" pitchFamily="18"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33123"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33124"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33125" name="Rectangle 7"/>
          <p:cNvSpPr>
            <a:spLocks noGrp="1" noChangeArrowheads="1"/>
          </p:cNvSpPr>
          <p:nvPr>
            <p:ph type="sldNum" sz="quarter" idx="5"/>
          </p:nvPr>
        </p:nvSpPr>
        <p:spPr>
          <a:noFill/>
        </p:spPr>
        <p:txBody>
          <a:bodyPr/>
          <a:lstStyle/>
          <a:p>
            <a:fld id="{CE79FE3E-04E4-4892-A405-919AF9C9D6E0}" type="slidenum">
              <a:rPr lang="en-US" smtClean="0">
                <a:latin typeface="Times New Roman" pitchFamily="18" charset="0"/>
              </a:rPr>
              <a:pPr/>
              <a:t>38</a:t>
            </a:fld>
            <a:endParaRPr lang="en-US" smtClean="0">
              <a:latin typeface="Times New Roman" pitchFamily="18" charset="0"/>
            </a:endParaRPr>
          </a:p>
        </p:txBody>
      </p:sp>
      <p:sp>
        <p:nvSpPr>
          <p:cNvPr id="133126" name="Rectangle 2"/>
          <p:cNvSpPr>
            <a:spLocks noGrp="1" noRot="1" noChangeAspect="1" noChangeArrowheads="1" noTextEdit="1"/>
          </p:cNvSpPr>
          <p:nvPr>
            <p:ph type="sldImg"/>
          </p:nvPr>
        </p:nvSpPr>
        <p:spPr>
          <a:ln/>
        </p:spPr>
      </p:sp>
      <p:sp>
        <p:nvSpPr>
          <p:cNvPr id="133127" name="Rectangle 3"/>
          <p:cNvSpPr>
            <a:spLocks noGrp="1" noChangeArrowheads="1"/>
          </p:cNvSpPr>
          <p:nvPr>
            <p:ph type="body" idx="1"/>
          </p:nvPr>
        </p:nvSpPr>
        <p:spPr>
          <a:noFill/>
          <a:ln/>
        </p:spPr>
        <p:txBody>
          <a:bodyPr/>
          <a:lstStyle/>
          <a:p>
            <a:r>
              <a:rPr lang="en-US" dirty="0" smtClean="0">
                <a:latin typeface="Times New Roman" pitchFamily="18" charset="0"/>
              </a:rPr>
              <a:t>Introduce pop up</a:t>
            </a:r>
          </a:p>
          <a:p>
            <a:endParaRPr lang="en-US" dirty="0" smtClean="0">
              <a:latin typeface="Times New Roman" pitchFamily="18" charset="0"/>
            </a:endParaRPr>
          </a:p>
          <a:p>
            <a:r>
              <a:rPr lang="en-US" sz="1600" b="1" dirty="0" smtClean="0">
                <a:latin typeface="Times New Roman" pitchFamily="18" charset="0"/>
              </a:rPr>
              <a:t>Announce [what ever you want announced]</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Young Scholars Program 2003</a:t>
            </a:r>
          </a:p>
        </p:txBody>
      </p:sp>
      <p:sp>
        <p:nvSpPr>
          <p:cNvPr id="5" name="Rectangle 3"/>
          <p:cNvSpPr>
            <a:spLocks noGrp="1" noChangeArrowheads="1"/>
          </p:cNvSpPr>
          <p:nvPr>
            <p:ph type="dt" idx="1"/>
          </p:nvPr>
        </p:nvSpPr>
        <p:spPr>
          <a:ln/>
        </p:spPr>
        <p:txBody>
          <a:bodyPr/>
          <a:lstStyle/>
          <a:p>
            <a:r>
              <a:rPr lang="en-US"/>
              <a:t>July 13, 2003</a:t>
            </a:r>
          </a:p>
        </p:txBody>
      </p:sp>
      <p:sp>
        <p:nvSpPr>
          <p:cNvPr id="6" name="Rectangle 6"/>
          <p:cNvSpPr>
            <a:spLocks noGrp="1" noChangeArrowheads="1"/>
          </p:cNvSpPr>
          <p:nvPr>
            <p:ph type="ftr" sz="quarter" idx="4"/>
          </p:nvPr>
        </p:nvSpPr>
        <p:spPr>
          <a:ln/>
        </p:spPr>
        <p:txBody>
          <a:bodyPr/>
          <a:lstStyle/>
          <a:p>
            <a:r>
              <a:rPr lang="en-US"/>
              <a:t>Davina Pruitt-Mentle: University of Maryland</a:t>
            </a:r>
          </a:p>
        </p:txBody>
      </p:sp>
      <p:sp>
        <p:nvSpPr>
          <p:cNvPr id="7" name="Rectangle 7"/>
          <p:cNvSpPr>
            <a:spLocks noGrp="1" noChangeArrowheads="1"/>
          </p:cNvSpPr>
          <p:nvPr>
            <p:ph type="sldNum" sz="quarter" idx="5"/>
          </p:nvPr>
        </p:nvSpPr>
        <p:spPr>
          <a:ln/>
        </p:spPr>
        <p:txBody>
          <a:bodyPr/>
          <a:lstStyle/>
          <a:p>
            <a:fld id="{1352B590-A657-4CB0-A985-A12B7D7126AE}" type="slidenum">
              <a:rPr lang="en-US"/>
              <a:pPr/>
              <a:t>39</a:t>
            </a:fld>
            <a:endParaRPr lang="en-US"/>
          </a:p>
        </p:txBody>
      </p:sp>
      <p:sp>
        <p:nvSpPr>
          <p:cNvPr id="319490" name="Rectangle 2"/>
          <p:cNvSpPr>
            <a:spLocks noGrp="1" noRot="1" noChangeAspect="1" noChangeArrowheads="1" noTextEdit="1"/>
          </p:cNvSpPr>
          <p:nvPr>
            <p:ph type="sldImg"/>
          </p:nvPr>
        </p:nvSpPr>
        <p:spPr>
          <a:ln/>
        </p:spPr>
      </p:sp>
      <p:sp>
        <p:nvSpPr>
          <p:cNvPr id="3194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Announce [what you want it to announce] name of turtl</a:t>
            </a:r>
            <a:r>
              <a:rPr lang="en-US" dirty="0" smtClean="0">
                <a:solidFill>
                  <a:srgbClr val="FF0000"/>
                </a:solidFill>
              </a:rPr>
              <a:t>e</a:t>
            </a:r>
            <a:r>
              <a:rPr lang="en-US" b="1" dirty="0" smtClean="0">
                <a:solidFill>
                  <a:srgbClr val="FF0000"/>
                </a:solidFill>
              </a:rPr>
              <a:t>, </a:t>
            </a:r>
            <a:r>
              <a:rPr lang="en-US" b="1" dirty="0" err="1" smtClean="0">
                <a:solidFill>
                  <a:srgbClr val="FF0000"/>
                </a:solidFill>
              </a:rPr>
              <a:t>clickoff</a:t>
            </a:r>
            <a:endParaRPr lang="en-US" b="1" dirty="0">
              <a:solidFill>
                <a:srgbClr val="FF0000"/>
              </a:solidFill>
            </a:endParaRPr>
          </a:p>
        </p:txBody>
      </p:sp>
      <p:sp>
        <p:nvSpPr>
          <p:cNvPr id="4" name="Slide Number Placeholder 3"/>
          <p:cNvSpPr>
            <a:spLocks noGrp="1"/>
          </p:cNvSpPr>
          <p:nvPr>
            <p:ph type="sldNum" sz="quarter" idx="10"/>
          </p:nvPr>
        </p:nvSpPr>
        <p:spPr/>
        <p:txBody>
          <a:bodyPr/>
          <a:lstStyle/>
          <a:p>
            <a:fld id="{9F3521EC-829F-42F8-8D2C-A2E5CF60A2C0}"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Young Scholars Program 2003</a:t>
            </a:r>
          </a:p>
        </p:txBody>
      </p:sp>
      <p:sp>
        <p:nvSpPr>
          <p:cNvPr id="5" name="Rectangle 3"/>
          <p:cNvSpPr>
            <a:spLocks noGrp="1" noChangeArrowheads="1"/>
          </p:cNvSpPr>
          <p:nvPr>
            <p:ph type="dt" idx="1"/>
          </p:nvPr>
        </p:nvSpPr>
        <p:spPr>
          <a:ln/>
        </p:spPr>
        <p:txBody>
          <a:bodyPr/>
          <a:lstStyle/>
          <a:p>
            <a:r>
              <a:rPr lang="en-US"/>
              <a:t>July 13, 2003</a:t>
            </a:r>
          </a:p>
        </p:txBody>
      </p:sp>
      <p:sp>
        <p:nvSpPr>
          <p:cNvPr id="6" name="Rectangle 6"/>
          <p:cNvSpPr>
            <a:spLocks noGrp="1" noChangeArrowheads="1"/>
          </p:cNvSpPr>
          <p:nvPr>
            <p:ph type="ftr" sz="quarter" idx="4"/>
          </p:nvPr>
        </p:nvSpPr>
        <p:spPr>
          <a:ln/>
        </p:spPr>
        <p:txBody>
          <a:bodyPr/>
          <a:lstStyle/>
          <a:p>
            <a:r>
              <a:rPr lang="en-US"/>
              <a:t>Davina Pruitt-Mentle: University of Maryland</a:t>
            </a:r>
          </a:p>
        </p:txBody>
      </p:sp>
      <p:sp>
        <p:nvSpPr>
          <p:cNvPr id="7" name="Rectangle 7"/>
          <p:cNvSpPr>
            <a:spLocks noGrp="1" noChangeArrowheads="1"/>
          </p:cNvSpPr>
          <p:nvPr>
            <p:ph type="sldNum" sz="quarter" idx="5"/>
          </p:nvPr>
        </p:nvSpPr>
        <p:spPr>
          <a:ln/>
        </p:spPr>
        <p:txBody>
          <a:bodyPr/>
          <a:lstStyle/>
          <a:p>
            <a:fld id="{C117999A-287C-4405-94C1-83935A45BADE}" type="slidenum">
              <a:rPr lang="en-US"/>
              <a:pPr/>
              <a:t>41</a:t>
            </a:fld>
            <a:endParaRPr lang="en-US"/>
          </a:p>
        </p:txBody>
      </p:sp>
      <p:sp>
        <p:nvSpPr>
          <p:cNvPr id="314370" name="Rectangle 2"/>
          <p:cNvSpPr>
            <a:spLocks noGrp="1" noRot="1" noChangeAspect="1" noChangeArrowheads="1" noTextEdit="1"/>
          </p:cNvSpPr>
          <p:nvPr>
            <p:ph type="sldImg"/>
          </p:nvPr>
        </p:nvSpPr>
        <p:spPr>
          <a:ln/>
        </p:spPr>
      </p:sp>
      <p:sp>
        <p:nvSpPr>
          <p:cNvPr id="314371" name="Rectangle 3"/>
          <p:cNvSpPr>
            <a:spLocks noGrp="1" noChangeArrowheads="1"/>
          </p:cNvSpPr>
          <p:nvPr>
            <p:ph type="body" idx="1"/>
          </p:nvPr>
        </p:nvSpPr>
        <p:spPr/>
        <p:txBody>
          <a:bodyPr/>
          <a:lstStyle/>
          <a:p>
            <a:r>
              <a:rPr lang="en-US" dirty="0" smtClean="0"/>
              <a:t>To go</a:t>
            </a:r>
          </a:p>
          <a:p>
            <a:r>
              <a:rPr lang="en-US" dirty="0" smtClean="0"/>
              <a:t>Repeat 5 [</a:t>
            </a:r>
            <a:r>
              <a:rPr lang="en-US" dirty="0" err="1" smtClean="0"/>
              <a:t>fd</a:t>
            </a:r>
            <a:r>
              <a:rPr lang="en-US" dirty="0" smtClean="0"/>
              <a:t> 10 wait 1]</a:t>
            </a:r>
          </a:p>
          <a:p>
            <a:endParaRPr lang="en-US" dirty="0" smtClean="0"/>
          </a:p>
          <a:p>
            <a:r>
              <a:rPr lang="en-US" dirty="0" err="1" smtClean="0"/>
              <a:t>Ie</a:t>
            </a:r>
            <a:r>
              <a:rPr lang="en-US" baseline="0" dirty="0" smtClean="0"/>
              <a:t> use the wait function to help slow it down </a:t>
            </a:r>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Young Scholars Program 2003</a:t>
            </a:r>
          </a:p>
        </p:txBody>
      </p:sp>
      <p:sp>
        <p:nvSpPr>
          <p:cNvPr id="5" name="Rectangle 3"/>
          <p:cNvSpPr>
            <a:spLocks noGrp="1" noChangeArrowheads="1"/>
          </p:cNvSpPr>
          <p:nvPr>
            <p:ph type="dt" idx="1"/>
          </p:nvPr>
        </p:nvSpPr>
        <p:spPr>
          <a:ln/>
        </p:spPr>
        <p:txBody>
          <a:bodyPr/>
          <a:lstStyle/>
          <a:p>
            <a:r>
              <a:rPr lang="en-US"/>
              <a:t>July 13, 2003</a:t>
            </a:r>
          </a:p>
        </p:txBody>
      </p:sp>
      <p:sp>
        <p:nvSpPr>
          <p:cNvPr id="6" name="Rectangle 6"/>
          <p:cNvSpPr>
            <a:spLocks noGrp="1" noChangeArrowheads="1"/>
          </p:cNvSpPr>
          <p:nvPr>
            <p:ph type="ftr" sz="quarter" idx="4"/>
          </p:nvPr>
        </p:nvSpPr>
        <p:spPr>
          <a:ln/>
        </p:spPr>
        <p:txBody>
          <a:bodyPr/>
          <a:lstStyle/>
          <a:p>
            <a:r>
              <a:rPr lang="en-US"/>
              <a:t>Davina Pruitt-Mentle: University of Maryland</a:t>
            </a:r>
          </a:p>
        </p:txBody>
      </p:sp>
      <p:sp>
        <p:nvSpPr>
          <p:cNvPr id="7" name="Rectangle 7"/>
          <p:cNvSpPr>
            <a:spLocks noGrp="1" noChangeArrowheads="1"/>
          </p:cNvSpPr>
          <p:nvPr>
            <p:ph type="sldNum" sz="quarter" idx="5"/>
          </p:nvPr>
        </p:nvSpPr>
        <p:spPr>
          <a:ln/>
        </p:spPr>
        <p:txBody>
          <a:bodyPr/>
          <a:lstStyle/>
          <a:p>
            <a:fld id="{074F6A35-1A5A-423F-A0D8-1288FCA545CB}" type="slidenum">
              <a:rPr lang="en-US"/>
              <a:pPr/>
              <a:t>42</a:t>
            </a:fld>
            <a:endParaRPr lang="en-US"/>
          </a:p>
        </p:txBody>
      </p:sp>
      <p:sp>
        <p:nvSpPr>
          <p:cNvPr id="316418" name="Rectangle 2"/>
          <p:cNvSpPr>
            <a:spLocks noGrp="1" noRot="1" noChangeAspect="1" noChangeArrowheads="1" noTextEdit="1"/>
          </p:cNvSpPr>
          <p:nvPr>
            <p:ph type="sldImg"/>
          </p:nvPr>
        </p:nvSpPr>
        <p:spPr>
          <a:ln/>
        </p:spPr>
      </p:sp>
      <p:sp>
        <p:nvSpPr>
          <p:cNvPr id="3164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34147"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34148"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34149" name="Rectangle 7"/>
          <p:cNvSpPr>
            <a:spLocks noGrp="1" noChangeArrowheads="1"/>
          </p:cNvSpPr>
          <p:nvPr>
            <p:ph type="sldNum" sz="quarter" idx="5"/>
          </p:nvPr>
        </p:nvSpPr>
        <p:spPr>
          <a:noFill/>
        </p:spPr>
        <p:txBody>
          <a:bodyPr/>
          <a:lstStyle/>
          <a:p>
            <a:fld id="{E2238DC9-2C7F-4B16-AEE3-23A997C3C373}" type="slidenum">
              <a:rPr lang="en-US" smtClean="0">
                <a:latin typeface="Times New Roman" pitchFamily="18" charset="0"/>
              </a:rPr>
              <a:pPr/>
              <a:t>43</a:t>
            </a:fld>
            <a:endParaRPr lang="en-US" smtClean="0">
              <a:latin typeface="Times New Roman" pitchFamily="18" charset="0"/>
            </a:endParaRPr>
          </a:p>
        </p:txBody>
      </p:sp>
      <p:sp>
        <p:nvSpPr>
          <p:cNvPr id="134150" name="Rectangle 2"/>
          <p:cNvSpPr>
            <a:spLocks noGrp="1" noRot="1" noChangeAspect="1" noChangeArrowheads="1" noTextEdit="1"/>
          </p:cNvSpPr>
          <p:nvPr>
            <p:ph type="sldImg"/>
          </p:nvPr>
        </p:nvSpPr>
        <p:spPr>
          <a:ln/>
        </p:spPr>
      </p:sp>
      <p:sp>
        <p:nvSpPr>
          <p:cNvPr id="134151" name="Rectangle 3"/>
          <p:cNvSpPr>
            <a:spLocks noGrp="1" noChangeArrowheads="1"/>
          </p:cNvSpPr>
          <p:nvPr>
            <p:ph type="body" idx="1"/>
          </p:nvPr>
        </p:nvSpPr>
        <p:spPr>
          <a:noFill/>
          <a:ln/>
        </p:spPr>
        <p:txBody>
          <a:bodyPr/>
          <a:lstStyle/>
          <a:p>
            <a:r>
              <a:rPr lang="en-US" dirty="0" smtClean="0">
                <a:latin typeface="Times New Roman" pitchFamily="18" charset="0"/>
              </a:rPr>
              <a:t>Let’s say it was a game and if you hit</a:t>
            </a:r>
            <a:r>
              <a:rPr lang="en-US" baseline="0" dirty="0" smtClean="0">
                <a:latin typeface="Times New Roman" pitchFamily="18" charset="0"/>
              </a:rPr>
              <a:t> the rock you had to start from the beginning</a:t>
            </a:r>
          </a:p>
          <a:p>
            <a:r>
              <a:rPr lang="en-US" baseline="0" dirty="0" smtClean="0">
                <a:latin typeface="Times New Roman" pitchFamily="18" charset="0"/>
              </a:rPr>
              <a:t>Or you probably noticed when trying to figure out the distance it changed each time you “replaced” the turtle…why?</a:t>
            </a:r>
          </a:p>
          <a:p>
            <a:r>
              <a:rPr lang="en-US" baseline="0" dirty="0" smtClean="0">
                <a:latin typeface="Times New Roman" pitchFamily="18" charset="0"/>
              </a:rPr>
              <a:t>Because you have to reset it at the EXACT position</a:t>
            </a:r>
          </a:p>
          <a:p>
            <a:endParaRPr lang="en-US" baseline="0" dirty="0" smtClean="0">
              <a:latin typeface="Times New Roman" pitchFamily="18" charset="0"/>
            </a:endParaRPr>
          </a:p>
          <a:p>
            <a:r>
              <a:rPr lang="en-US" baseline="0" dirty="0" smtClean="0">
                <a:latin typeface="Times New Roman" pitchFamily="18" charset="0"/>
              </a:rPr>
              <a:t>Introduce corrdinated—0,0 in middle –4 quadrants</a:t>
            </a:r>
          </a:p>
          <a:p>
            <a:r>
              <a:rPr lang="en-US" baseline="0" dirty="0" smtClean="0">
                <a:latin typeface="Times New Roman" pitchFamily="18" charset="0"/>
              </a:rPr>
              <a:t>Open backpack to see coordinates</a:t>
            </a:r>
          </a:p>
          <a:p>
            <a:r>
              <a:rPr lang="en-US" baseline="0" dirty="0" smtClean="0">
                <a:latin typeface="Times New Roman" pitchFamily="18" charset="0"/>
              </a:rPr>
              <a:t>Add reset button—and then with procedures explain what “rest” is</a:t>
            </a:r>
          </a:p>
          <a:p>
            <a:r>
              <a:rPr lang="en-US" baseline="0" dirty="0" smtClean="0">
                <a:latin typeface="Times New Roman" pitchFamily="18" charset="0"/>
              </a:rPr>
              <a:t>To reset</a:t>
            </a:r>
          </a:p>
          <a:p>
            <a:r>
              <a:rPr lang="en-US" baseline="0" dirty="0" smtClean="0">
                <a:latin typeface="Times New Roman" pitchFamily="18" charset="0"/>
              </a:rPr>
              <a:t>Name of turtle, </a:t>
            </a:r>
            <a:r>
              <a:rPr lang="en-US" baseline="0" dirty="0" err="1" smtClean="0">
                <a:latin typeface="Times New Roman" pitchFamily="18" charset="0"/>
              </a:rPr>
              <a:t>setpos</a:t>
            </a:r>
            <a:r>
              <a:rPr lang="en-US" baseline="0" dirty="0" smtClean="0">
                <a:latin typeface="Times New Roman" pitchFamily="18" charset="0"/>
              </a:rPr>
              <a:t> [x  y]</a:t>
            </a:r>
          </a:p>
          <a:p>
            <a:r>
              <a:rPr lang="en-US" baseline="0" dirty="0" smtClean="0">
                <a:latin typeface="Times New Roman" pitchFamily="18" charset="0"/>
              </a:rPr>
              <a:t>Seth 90</a:t>
            </a:r>
          </a:p>
          <a:p>
            <a:r>
              <a:rPr lang="en-US" baseline="0" dirty="0" smtClean="0">
                <a:latin typeface="Times New Roman" pitchFamily="18" charset="0"/>
              </a:rPr>
              <a:t>End</a:t>
            </a:r>
          </a:p>
          <a:p>
            <a:endParaRPr lang="en-US" baseline="0" dirty="0" smtClean="0">
              <a:latin typeface="Times New Roman" pitchFamily="18" charset="0"/>
            </a:endParaRPr>
          </a:p>
          <a:p>
            <a:r>
              <a:rPr lang="en-US" baseline="0" dirty="0" smtClean="0">
                <a:latin typeface="Times New Roman" pitchFamily="18" charset="0"/>
              </a:rPr>
              <a:t>For example…</a:t>
            </a:r>
          </a:p>
          <a:p>
            <a:r>
              <a:rPr lang="en-US" sz="1200" kern="1200" dirty="0" smtClean="0">
                <a:solidFill>
                  <a:schemeClr val="tx1"/>
                </a:solidFill>
                <a:latin typeface="+mn-lt"/>
                <a:ea typeface="+mn-ea"/>
                <a:cs typeface="+mn-cs"/>
              </a:rPr>
              <a:t>to reset</a:t>
            </a:r>
          </a:p>
          <a:p>
            <a:r>
              <a:rPr lang="en-US" sz="1200" kern="1200" dirty="0" smtClean="0">
                <a:solidFill>
                  <a:schemeClr val="tx1"/>
                </a:solidFill>
                <a:latin typeface="+mn-lt"/>
                <a:ea typeface="+mn-ea"/>
                <a:cs typeface="+mn-cs"/>
              </a:rPr>
              <a:t>t2, </a:t>
            </a:r>
            <a:r>
              <a:rPr lang="en-US" sz="1200" kern="1200" dirty="0" err="1" smtClean="0">
                <a:solidFill>
                  <a:schemeClr val="tx1"/>
                </a:solidFill>
                <a:latin typeface="+mn-lt"/>
                <a:ea typeface="+mn-ea"/>
                <a:cs typeface="+mn-cs"/>
              </a:rPr>
              <a:t>setpos</a:t>
            </a:r>
            <a:r>
              <a:rPr lang="en-US" sz="1200" kern="1200" dirty="0" smtClean="0">
                <a:solidFill>
                  <a:schemeClr val="tx1"/>
                </a:solidFill>
                <a:latin typeface="+mn-lt"/>
                <a:ea typeface="+mn-ea"/>
                <a:cs typeface="+mn-cs"/>
              </a:rPr>
              <a:t> [ -304 -128]</a:t>
            </a:r>
          </a:p>
          <a:p>
            <a:r>
              <a:rPr lang="en-US" sz="1200" kern="1200" dirty="0" err="1" smtClean="0">
                <a:solidFill>
                  <a:schemeClr val="tx1"/>
                </a:solidFill>
                <a:latin typeface="+mn-lt"/>
                <a:ea typeface="+mn-ea"/>
                <a:cs typeface="+mn-cs"/>
              </a:rPr>
              <a:t>seth</a:t>
            </a:r>
            <a:r>
              <a:rPr lang="en-US" sz="1200" kern="1200" dirty="0" smtClean="0">
                <a:solidFill>
                  <a:schemeClr val="tx1"/>
                </a:solidFill>
                <a:latin typeface="+mn-lt"/>
                <a:ea typeface="+mn-ea"/>
                <a:cs typeface="+mn-cs"/>
              </a:rPr>
              <a:t> 90</a:t>
            </a:r>
          </a:p>
          <a:p>
            <a:r>
              <a:rPr lang="en-US" sz="1200" kern="1200" dirty="0" smtClean="0">
                <a:solidFill>
                  <a:schemeClr val="tx1"/>
                </a:solidFill>
                <a:latin typeface="+mn-lt"/>
                <a:ea typeface="+mn-ea"/>
                <a:cs typeface="+mn-cs"/>
              </a:rPr>
              <a:t>End</a:t>
            </a:r>
          </a:p>
          <a:p>
            <a:endParaRPr lang="en-US" baseline="0" dirty="0" smtClean="0">
              <a:latin typeface="Times New Roman" pitchFamily="18"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35171"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35172"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35173" name="Rectangle 7"/>
          <p:cNvSpPr>
            <a:spLocks noGrp="1" noChangeArrowheads="1"/>
          </p:cNvSpPr>
          <p:nvPr>
            <p:ph type="sldNum" sz="quarter" idx="5"/>
          </p:nvPr>
        </p:nvSpPr>
        <p:spPr>
          <a:noFill/>
        </p:spPr>
        <p:txBody>
          <a:bodyPr/>
          <a:lstStyle/>
          <a:p>
            <a:fld id="{C6E5483A-206A-4367-8B0F-B7B551FC2986}" type="slidenum">
              <a:rPr lang="en-US" smtClean="0">
                <a:latin typeface="Times New Roman" pitchFamily="18" charset="0"/>
              </a:rPr>
              <a:pPr/>
              <a:t>44</a:t>
            </a:fld>
            <a:endParaRPr lang="en-US" smtClean="0">
              <a:latin typeface="Times New Roman" pitchFamily="18" charset="0"/>
            </a:endParaRPr>
          </a:p>
        </p:txBody>
      </p:sp>
      <p:sp>
        <p:nvSpPr>
          <p:cNvPr id="135174" name="Rectangle 2"/>
          <p:cNvSpPr>
            <a:spLocks noGrp="1" noRot="1" noChangeAspect="1" noChangeArrowheads="1" noTextEdit="1"/>
          </p:cNvSpPr>
          <p:nvPr>
            <p:ph type="sldImg"/>
          </p:nvPr>
        </p:nvSpPr>
        <p:spPr>
          <a:ln/>
        </p:spPr>
      </p:sp>
      <p:sp>
        <p:nvSpPr>
          <p:cNvPr id="135175"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37219"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37220"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37221" name="Rectangle 7"/>
          <p:cNvSpPr>
            <a:spLocks noGrp="1" noChangeArrowheads="1"/>
          </p:cNvSpPr>
          <p:nvPr>
            <p:ph type="sldNum" sz="quarter" idx="5"/>
          </p:nvPr>
        </p:nvSpPr>
        <p:spPr>
          <a:noFill/>
        </p:spPr>
        <p:txBody>
          <a:bodyPr/>
          <a:lstStyle/>
          <a:p>
            <a:fld id="{28882815-7ADE-4442-9E77-84984EC4777E}" type="slidenum">
              <a:rPr lang="en-US" smtClean="0">
                <a:latin typeface="Times New Roman" pitchFamily="18" charset="0"/>
              </a:rPr>
              <a:pPr/>
              <a:t>45</a:t>
            </a:fld>
            <a:endParaRPr lang="en-US" smtClean="0">
              <a:latin typeface="Times New Roman" pitchFamily="18" charset="0"/>
            </a:endParaRPr>
          </a:p>
        </p:txBody>
      </p:sp>
      <p:sp>
        <p:nvSpPr>
          <p:cNvPr id="137222" name="Rectangle 2"/>
          <p:cNvSpPr>
            <a:spLocks noGrp="1" noRot="1" noChangeAspect="1" noChangeArrowheads="1" noTextEdit="1"/>
          </p:cNvSpPr>
          <p:nvPr>
            <p:ph type="sldImg"/>
          </p:nvPr>
        </p:nvSpPr>
        <p:spPr>
          <a:ln/>
        </p:spPr>
      </p:sp>
      <p:sp>
        <p:nvSpPr>
          <p:cNvPr id="137223" name="Rectangle 3"/>
          <p:cNvSpPr>
            <a:spLocks noGrp="1" noChangeArrowheads="1"/>
          </p:cNvSpPr>
          <p:nvPr>
            <p:ph type="body" idx="1"/>
          </p:nvPr>
        </p:nvSpPr>
        <p:spPr>
          <a:noFill/>
          <a:ln/>
        </p:spPr>
        <p:txBody>
          <a:bodyPr/>
          <a:lstStyle/>
          <a:p>
            <a:pPr marL="228600" indent="-228600">
              <a:buAutoNum type="arabicPeriod"/>
            </a:pPr>
            <a:r>
              <a:rPr lang="en-US" dirty="0" smtClean="0">
                <a:latin typeface="Times New Roman" pitchFamily="18" charset="0"/>
              </a:rPr>
              <a:t>Logo</a:t>
            </a:r>
          </a:p>
          <a:p>
            <a:pPr marL="228600" indent="-228600">
              <a:buAutoNum type="arabicPeriod"/>
            </a:pPr>
            <a:r>
              <a:rPr lang="en-US" dirty="0" smtClean="0">
                <a:latin typeface="Times New Roman" pitchFamily="18" charset="0"/>
              </a:rPr>
              <a:t>A and C</a:t>
            </a:r>
          </a:p>
          <a:p>
            <a:pPr marL="228600" indent="-228600">
              <a:buAutoNum type="arabicPeriod"/>
            </a:pPr>
            <a:r>
              <a:rPr lang="en-US" dirty="0" smtClean="0">
                <a:latin typeface="Times New Roman" pitchFamily="18" charset="0"/>
              </a:rPr>
              <a:t>B you have to </a:t>
            </a:r>
            <a:r>
              <a:rPr lang="en-US" dirty="0" err="1" smtClean="0">
                <a:latin typeface="Times New Roman" pitchFamily="18" charset="0"/>
              </a:rPr>
              <a:t>seth</a:t>
            </a:r>
            <a:r>
              <a:rPr lang="en-US" dirty="0" smtClean="0">
                <a:latin typeface="Times New Roman" pitchFamily="18" charset="0"/>
              </a:rPr>
              <a:t> 90 first as by default the turtle points straight up</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38243"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38244"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38245" name="Rectangle 7"/>
          <p:cNvSpPr>
            <a:spLocks noGrp="1" noChangeArrowheads="1"/>
          </p:cNvSpPr>
          <p:nvPr>
            <p:ph type="sldNum" sz="quarter" idx="5"/>
          </p:nvPr>
        </p:nvSpPr>
        <p:spPr>
          <a:noFill/>
        </p:spPr>
        <p:txBody>
          <a:bodyPr/>
          <a:lstStyle/>
          <a:p>
            <a:fld id="{BECF86BC-E046-4D7A-BFB7-61E1C0AF82A3}" type="slidenum">
              <a:rPr lang="en-US" smtClean="0">
                <a:latin typeface="Times New Roman" pitchFamily="18" charset="0"/>
              </a:rPr>
              <a:pPr/>
              <a:t>46</a:t>
            </a:fld>
            <a:endParaRPr lang="en-US" smtClean="0">
              <a:latin typeface="Times New Roman" pitchFamily="18" charset="0"/>
            </a:endParaRPr>
          </a:p>
        </p:txBody>
      </p:sp>
      <p:sp>
        <p:nvSpPr>
          <p:cNvPr id="138246" name="Rectangle 2"/>
          <p:cNvSpPr>
            <a:spLocks noGrp="1" noRot="1" noChangeAspect="1" noChangeArrowheads="1" noTextEdit="1"/>
          </p:cNvSpPr>
          <p:nvPr>
            <p:ph type="sldImg"/>
          </p:nvPr>
        </p:nvSpPr>
        <p:spPr>
          <a:ln/>
        </p:spPr>
      </p:sp>
      <p:sp>
        <p:nvSpPr>
          <p:cNvPr id="138247" name="Rectangle 3"/>
          <p:cNvSpPr>
            <a:spLocks noGrp="1" noChangeArrowheads="1"/>
          </p:cNvSpPr>
          <p:nvPr>
            <p:ph type="body" idx="1"/>
          </p:nvPr>
        </p:nvSpPr>
        <p:spPr>
          <a:noFill/>
          <a:ln/>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u="none" dirty="0" smtClean="0">
                <a:solidFill>
                  <a:srgbClr val="FF0000"/>
                </a:solidFill>
              </a:rPr>
              <a:t>Answers: Need a double quotation before blue, and last </a:t>
            </a:r>
            <a:r>
              <a:rPr lang="en-US" u="none" dirty="0" err="1" smtClean="0">
                <a:solidFill>
                  <a:srgbClr val="FF0000"/>
                </a:solidFill>
              </a:rPr>
              <a:t>lt</a:t>
            </a:r>
            <a:r>
              <a:rPr lang="en-US" u="none" dirty="0" smtClean="0">
                <a:solidFill>
                  <a:srgbClr val="FF0000"/>
                </a:solidFill>
              </a:rPr>
              <a:t> should be rt.</a:t>
            </a:r>
          </a:p>
          <a:p>
            <a:endParaRPr lang="en-US" dirty="0" smtClean="0">
              <a:latin typeface="Times New Roman" pitchFamily="18"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39267"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39268"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39269" name="Rectangle 7"/>
          <p:cNvSpPr>
            <a:spLocks noGrp="1" noChangeArrowheads="1"/>
          </p:cNvSpPr>
          <p:nvPr>
            <p:ph type="sldNum" sz="quarter" idx="5"/>
          </p:nvPr>
        </p:nvSpPr>
        <p:spPr>
          <a:noFill/>
        </p:spPr>
        <p:txBody>
          <a:bodyPr/>
          <a:lstStyle/>
          <a:p>
            <a:fld id="{46B388CF-EE54-4F16-9DA9-5B4E8A3079DB}" type="slidenum">
              <a:rPr lang="en-US" smtClean="0">
                <a:latin typeface="Times New Roman" pitchFamily="18" charset="0"/>
              </a:rPr>
              <a:pPr/>
              <a:t>47</a:t>
            </a:fld>
            <a:endParaRPr lang="en-US" smtClean="0">
              <a:latin typeface="Times New Roman" pitchFamily="18" charset="0"/>
            </a:endParaRPr>
          </a:p>
        </p:txBody>
      </p:sp>
      <p:sp>
        <p:nvSpPr>
          <p:cNvPr id="139270" name="Rectangle 2"/>
          <p:cNvSpPr>
            <a:spLocks noGrp="1" noRot="1" noChangeAspect="1" noChangeArrowheads="1" noTextEdit="1"/>
          </p:cNvSpPr>
          <p:nvPr>
            <p:ph type="sldImg"/>
          </p:nvPr>
        </p:nvSpPr>
        <p:spPr>
          <a:ln/>
        </p:spPr>
      </p:sp>
      <p:sp>
        <p:nvSpPr>
          <p:cNvPr id="139271" name="Rectangle 3"/>
          <p:cNvSpPr>
            <a:spLocks noGrp="1" noChangeArrowheads="1"/>
          </p:cNvSpPr>
          <p:nvPr>
            <p:ph type="body" idx="1"/>
          </p:nvPr>
        </p:nvSpPr>
        <p:spPr>
          <a:noFill/>
          <a:ln/>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u="none" dirty="0" smtClean="0">
                <a:solidFill>
                  <a:srgbClr val="FF0000"/>
                </a:solidFill>
              </a:rPr>
              <a:t>Answers:  Since it is a slider, we don’t need the : in front of the word speed.  We would if it was a variable.  The procedure </a:t>
            </a:r>
            <a:r>
              <a:rPr lang="en-US" u="none" dirty="0" err="1" smtClean="0">
                <a:solidFill>
                  <a:srgbClr val="FF0000"/>
                </a:solidFill>
              </a:rPr>
              <a:t>raisespeed</a:t>
            </a:r>
            <a:r>
              <a:rPr lang="en-US" u="none" dirty="0" smtClean="0">
                <a:solidFill>
                  <a:srgbClr val="FF0000"/>
                </a:solidFill>
              </a:rPr>
              <a:t> should be called from </a:t>
            </a:r>
            <a:r>
              <a:rPr lang="en-US" u="none" dirty="0" err="1" smtClean="0">
                <a:solidFill>
                  <a:srgbClr val="FF0000"/>
                </a:solidFill>
              </a:rPr>
              <a:t>OnColor</a:t>
            </a:r>
            <a:r>
              <a:rPr lang="en-US" u="none" dirty="0" smtClean="0">
                <a:solidFill>
                  <a:srgbClr val="FF0000"/>
                </a:solidFill>
              </a:rPr>
              <a:t> under Rules, in the backpack, or you can associate it with the color under the turtle space.</a:t>
            </a:r>
            <a:r>
              <a:rPr lang="en-US" dirty="0" smtClean="0"/>
              <a:t> </a:t>
            </a:r>
          </a:p>
          <a:p>
            <a:endParaRPr lang="en-US" dirty="0" smtClean="0">
              <a:latin typeface="Times New Roman" pitchFamily="18"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40291"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40292"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40293" name="Rectangle 7"/>
          <p:cNvSpPr>
            <a:spLocks noGrp="1" noChangeArrowheads="1"/>
          </p:cNvSpPr>
          <p:nvPr>
            <p:ph type="sldNum" sz="quarter" idx="5"/>
          </p:nvPr>
        </p:nvSpPr>
        <p:spPr>
          <a:noFill/>
        </p:spPr>
        <p:txBody>
          <a:bodyPr/>
          <a:lstStyle/>
          <a:p>
            <a:fld id="{05DB847B-006A-4D2D-A560-E6E42E1AC28B}" type="slidenum">
              <a:rPr lang="en-US" smtClean="0">
                <a:latin typeface="Times New Roman" pitchFamily="18" charset="0"/>
              </a:rPr>
              <a:pPr/>
              <a:t>48</a:t>
            </a:fld>
            <a:endParaRPr lang="en-US" smtClean="0">
              <a:latin typeface="Times New Roman" pitchFamily="18" charset="0"/>
            </a:endParaRPr>
          </a:p>
        </p:txBody>
      </p:sp>
      <p:sp>
        <p:nvSpPr>
          <p:cNvPr id="140294" name="Rectangle 2"/>
          <p:cNvSpPr>
            <a:spLocks noGrp="1" noRot="1" noChangeAspect="1" noChangeArrowheads="1" noTextEdit="1"/>
          </p:cNvSpPr>
          <p:nvPr>
            <p:ph type="sldImg"/>
          </p:nvPr>
        </p:nvSpPr>
        <p:spPr>
          <a:ln/>
        </p:spPr>
      </p:sp>
      <p:sp>
        <p:nvSpPr>
          <p:cNvPr id="140295"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41315"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41316"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41317" name="Rectangle 7"/>
          <p:cNvSpPr>
            <a:spLocks noGrp="1" noChangeArrowheads="1"/>
          </p:cNvSpPr>
          <p:nvPr>
            <p:ph type="sldNum" sz="quarter" idx="5"/>
          </p:nvPr>
        </p:nvSpPr>
        <p:spPr>
          <a:noFill/>
        </p:spPr>
        <p:txBody>
          <a:bodyPr/>
          <a:lstStyle/>
          <a:p>
            <a:fld id="{F93581F2-0A14-4FC1-B270-154DA970B5CA}" type="slidenum">
              <a:rPr lang="en-US" smtClean="0">
                <a:latin typeface="Times New Roman" pitchFamily="18" charset="0"/>
              </a:rPr>
              <a:pPr/>
              <a:t>49</a:t>
            </a:fld>
            <a:endParaRPr lang="en-US" smtClean="0">
              <a:latin typeface="Times New Roman" pitchFamily="18" charset="0"/>
            </a:endParaRPr>
          </a:p>
        </p:txBody>
      </p:sp>
      <p:sp>
        <p:nvSpPr>
          <p:cNvPr id="141318" name="Rectangle 2"/>
          <p:cNvSpPr>
            <a:spLocks noGrp="1" noRot="1" noChangeAspect="1" noChangeArrowheads="1" noTextEdit="1"/>
          </p:cNvSpPr>
          <p:nvPr>
            <p:ph type="sldImg"/>
          </p:nvPr>
        </p:nvSpPr>
        <p:spPr>
          <a:ln/>
        </p:spPr>
      </p:sp>
      <p:sp>
        <p:nvSpPr>
          <p:cNvPr id="141319"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42339"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42340"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42341" name="Rectangle 7"/>
          <p:cNvSpPr>
            <a:spLocks noGrp="1" noChangeArrowheads="1"/>
          </p:cNvSpPr>
          <p:nvPr>
            <p:ph type="sldNum" sz="quarter" idx="5"/>
          </p:nvPr>
        </p:nvSpPr>
        <p:spPr>
          <a:noFill/>
        </p:spPr>
        <p:txBody>
          <a:bodyPr/>
          <a:lstStyle/>
          <a:p>
            <a:fld id="{8CB31252-2F5A-44A4-A292-9309D0EB0FB9}" type="slidenum">
              <a:rPr lang="en-US" smtClean="0">
                <a:latin typeface="Times New Roman" pitchFamily="18" charset="0"/>
              </a:rPr>
              <a:pPr/>
              <a:t>50</a:t>
            </a:fld>
            <a:endParaRPr lang="en-US" smtClean="0">
              <a:latin typeface="Times New Roman" pitchFamily="18" charset="0"/>
            </a:endParaRPr>
          </a:p>
        </p:txBody>
      </p:sp>
      <p:sp>
        <p:nvSpPr>
          <p:cNvPr id="142342" name="Rectangle 2"/>
          <p:cNvSpPr>
            <a:spLocks noGrp="1" noRot="1" noChangeAspect="1" noChangeArrowheads="1" noTextEdit="1"/>
          </p:cNvSpPr>
          <p:nvPr>
            <p:ph type="sldImg"/>
          </p:nvPr>
        </p:nvSpPr>
        <p:spPr>
          <a:ln/>
        </p:spPr>
      </p:sp>
      <p:sp>
        <p:nvSpPr>
          <p:cNvPr id="142343"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43363"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43364"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43365" name="Rectangle 7"/>
          <p:cNvSpPr>
            <a:spLocks noGrp="1" noChangeArrowheads="1"/>
          </p:cNvSpPr>
          <p:nvPr>
            <p:ph type="sldNum" sz="quarter" idx="5"/>
          </p:nvPr>
        </p:nvSpPr>
        <p:spPr>
          <a:noFill/>
        </p:spPr>
        <p:txBody>
          <a:bodyPr/>
          <a:lstStyle/>
          <a:p>
            <a:fld id="{4F5F62D0-1F0D-4D18-AD3E-B89ACDA000F8}" type="slidenum">
              <a:rPr lang="en-US" smtClean="0">
                <a:latin typeface="Times New Roman" pitchFamily="18" charset="0"/>
              </a:rPr>
              <a:pPr/>
              <a:t>51</a:t>
            </a:fld>
            <a:endParaRPr lang="en-US" smtClean="0">
              <a:latin typeface="Times New Roman" pitchFamily="18" charset="0"/>
            </a:endParaRPr>
          </a:p>
        </p:txBody>
      </p:sp>
      <p:sp>
        <p:nvSpPr>
          <p:cNvPr id="143366" name="Rectangle 2"/>
          <p:cNvSpPr>
            <a:spLocks noGrp="1" noRot="1" noChangeAspect="1" noChangeArrowheads="1" noTextEdit="1"/>
          </p:cNvSpPr>
          <p:nvPr>
            <p:ph type="sldImg"/>
          </p:nvPr>
        </p:nvSpPr>
        <p:spPr>
          <a:ln/>
        </p:spPr>
      </p:sp>
      <p:sp>
        <p:nvSpPr>
          <p:cNvPr id="143367"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44387"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44388"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44389" name="Rectangle 7"/>
          <p:cNvSpPr>
            <a:spLocks noGrp="1" noChangeArrowheads="1"/>
          </p:cNvSpPr>
          <p:nvPr>
            <p:ph type="sldNum" sz="quarter" idx="5"/>
          </p:nvPr>
        </p:nvSpPr>
        <p:spPr>
          <a:noFill/>
        </p:spPr>
        <p:txBody>
          <a:bodyPr/>
          <a:lstStyle/>
          <a:p>
            <a:fld id="{4CAA04DA-71FB-4238-8C87-8E1F626F24C2}" type="slidenum">
              <a:rPr lang="en-US" smtClean="0">
                <a:latin typeface="Times New Roman" pitchFamily="18" charset="0"/>
              </a:rPr>
              <a:pPr/>
              <a:t>52</a:t>
            </a:fld>
            <a:endParaRPr lang="en-US" smtClean="0">
              <a:latin typeface="Times New Roman" pitchFamily="18" charset="0"/>
            </a:endParaRPr>
          </a:p>
        </p:txBody>
      </p:sp>
      <p:sp>
        <p:nvSpPr>
          <p:cNvPr id="144390" name="Rectangle 2"/>
          <p:cNvSpPr>
            <a:spLocks noGrp="1" noRot="1" noChangeAspect="1" noChangeArrowheads="1" noTextEdit="1"/>
          </p:cNvSpPr>
          <p:nvPr>
            <p:ph type="sldImg"/>
          </p:nvPr>
        </p:nvSpPr>
        <p:spPr>
          <a:ln/>
        </p:spPr>
      </p:sp>
      <p:sp>
        <p:nvSpPr>
          <p:cNvPr id="144391"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45411"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45412"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45413" name="Rectangle 7"/>
          <p:cNvSpPr>
            <a:spLocks noGrp="1" noChangeArrowheads="1"/>
          </p:cNvSpPr>
          <p:nvPr>
            <p:ph type="sldNum" sz="quarter" idx="5"/>
          </p:nvPr>
        </p:nvSpPr>
        <p:spPr>
          <a:noFill/>
        </p:spPr>
        <p:txBody>
          <a:bodyPr/>
          <a:lstStyle/>
          <a:p>
            <a:fld id="{3B61E8A7-E008-4673-B119-EF74AEDBF027}" type="slidenum">
              <a:rPr lang="en-US" smtClean="0">
                <a:latin typeface="Times New Roman" pitchFamily="18" charset="0"/>
              </a:rPr>
              <a:pPr/>
              <a:t>53</a:t>
            </a:fld>
            <a:endParaRPr lang="en-US" smtClean="0">
              <a:latin typeface="Times New Roman" pitchFamily="18" charset="0"/>
            </a:endParaRPr>
          </a:p>
        </p:txBody>
      </p:sp>
      <p:sp>
        <p:nvSpPr>
          <p:cNvPr id="145414" name="Rectangle 2"/>
          <p:cNvSpPr>
            <a:spLocks noGrp="1" noRot="1" noChangeAspect="1" noChangeArrowheads="1" noTextEdit="1"/>
          </p:cNvSpPr>
          <p:nvPr>
            <p:ph type="sldImg"/>
          </p:nvPr>
        </p:nvSpPr>
        <p:spPr>
          <a:ln/>
        </p:spPr>
      </p:sp>
      <p:sp>
        <p:nvSpPr>
          <p:cNvPr id="145415"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130051"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130052"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130053" name="Rectangle 7"/>
          <p:cNvSpPr>
            <a:spLocks noGrp="1" noChangeArrowheads="1"/>
          </p:cNvSpPr>
          <p:nvPr>
            <p:ph type="sldNum" sz="quarter" idx="5"/>
          </p:nvPr>
        </p:nvSpPr>
        <p:spPr>
          <a:noFill/>
        </p:spPr>
        <p:txBody>
          <a:bodyPr/>
          <a:lstStyle/>
          <a:p>
            <a:fld id="{9690F616-945B-4A87-A65C-AE54C6942B01}" type="slidenum">
              <a:rPr lang="en-US" smtClean="0">
                <a:latin typeface="Times New Roman" pitchFamily="18" charset="0"/>
              </a:rPr>
              <a:pPr/>
              <a:t>54</a:t>
            </a:fld>
            <a:endParaRPr lang="en-US" smtClean="0">
              <a:latin typeface="Times New Roman" pitchFamily="18" charset="0"/>
            </a:endParaRPr>
          </a:p>
        </p:txBody>
      </p:sp>
      <p:sp>
        <p:nvSpPr>
          <p:cNvPr id="130054" name="Rectangle 2"/>
          <p:cNvSpPr>
            <a:spLocks noGrp="1" noRot="1" noChangeAspect="1" noChangeArrowheads="1" noTextEdit="1"/>
          </p:cNvSpPr>
          <p:nvPr>
            <p:ph type="sldImg"/>
          </p:nvPr>
        </p:nvSpPr>
        <p:spPr>
          <a:ln/>
        </p:spPr>
      </p:sp>
      <p:sp>
        <p:nvSpPr>
          <p:cNvPr id="130055"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89091"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89092"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89093" name="Rectangle 7"/>
          <p:cNvSpPr>
            <a:spLocks noGrp="1" noChangeArrowheads="1"/>
          </p:cNvSpPr>
          <p:nvPr>
            <p:ph type="sldNum" sz="quarter" idx="5"/>
          </p:nvPr>
        </p:nvSpPr>
        <p:spPr>
          <a:noFill/>
        </p:spPr>
        <p:txBody>
          <a:bodyPr/>
          <a:lstStyle/>
          <a:p>
            <a:fld id="{1C9D94E9-9EF9-4402-9962-60A32AF25FCF}" type="slidenum">
              <a:rPr lang="en-US" smtClean="0">
                <a:latin typeface="Times New Roman" pitchFamily="18" charset="0"/>
              </a:rPr>
              <a:pPr/>
              <a:t>55</a:t>
            </a:fld>
            <a:endParaRPr lang="en-US" smtClean="0">
              <a:latin typeface="Times New Roman" pitchFamily="18" charset="0"/>
            </a:endParaRPr>
          </a:p>
        </p:txBody>
      </p:sp>
      <p:sp>
        <p:nvSpPr>
          <p:cNvPr id="89094" name="Rectangle 2"/>
          <p:cNvSpPr>
            <a:spLocks noGrp="1" noRot="1" noChangeAspect="1" noChangeArrowheads="1" noTextEdit="1"/>
          </p:cNvSpPr>
          <p:nvPr>
            <p:ph type="sldImg"/>
          </p:nvPr>
        </p:nvSpPr>
        <p:spPr>
          <a:ln/>
        </p:spPr>
      </p:sp>
      <p:sp>
        <p:nvSpPr>
          <p:cNvPr id="89095"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90115"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90116"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90117" name="Rectangle 7"/>
          <p:cNvSpPr>
            <a:spLocks noGrp="1" noChangeArrowheads="1"/>
          </p:cNvSpPr>
          <p:nvPr>
            <p:ph type="sldNum" sz="quarter" idx="5"/>
          </p:nvPr>
        </p:nvSpPr>
        <p:spPr>
          <a:noFill/>
        </p:spPr>
        <p:txBody>
          <a:bodyPr/>
          <a:lstStyle/>
          <a:p>
            <a:fld id="{9290A423-CF4C-44B1-83D4-B843AB94E118}" type="slidenum">
              <a:rPr lang="en-US" smtClean="0">
                <a:latin typeface="Times New Roman" pitchFamily="18" charset="0"/>
              </a:rPr>
              <a:pPr/>
              <a:t>56</a:t>
            </a:fld>
            <a:endParaRPr lang="en-US" smtClean="0">
              <a:latin typeface="Times New Roman" pitchFamily="18" charset="0"/>
            </a:endParaRPr>
          </a:p>
        </p:txBody>
      </p:sp>
      <p:sp>
        <p:nvSpPr>
          <p:cNvPr id="90118" name="Rectangle 2"/>
          <p:cNvSpPr>
            <a:spLocks noGrp="1" noRot="1" noChangeAspect="1" noChangeArrowheads="1" noTextEdit="1"/>
          </p:cNvSpPr>
          <p:nvPr>
            <p:ph type="sldImg"/>
          </p:nvPr>
        </p:nvSpPr>
        <p:spPr>
          <a:ln/>
        </p:spPr>
      </p:sp>
      <p:sp>
        <p:nvSpPr>
          <p:cNvPr id="90119"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endParaRPr lang="en-US" smtClean="0">
              <a:latin typeface="Times New Roman" pitchFamily="18" charset="0"/>
            </a:endParaRPr>
          </a:p>
        </p:txBody>
      </p:sp>
      <p:sp>
        <p:nvSpPr>
          <p:cNvPr id="91140" name="Header Placeholder 3"/>
          <p:cNvSpPr>
            <a:spLocks noGrp="1"/>
          </p:cNvSpPr>
          <p:nvPr>
            <p:ph type="hdr" sz="quarter"/>
          </p:nvPr>
        </p:nvSpPr>
        <p:spPr>
          <a:noFill/>
        </p:spPr>
        <p:txBody>
          <a:bodyPr/>
          <a:lstStyle/>
          <a:p>
            <a:r>
              <a:rPr lang="en-US" smtClean="0">
                <a:latin typeface="Times New Roman" pitchFamily="18" charset="0"/>
              </a:rPr>
              <a:t>Young Scholars Program</a:t>
            </a:r>
          </a:p>
        </p:txBody>
      </p:sp>
      <p:sp>
        <p:nvSpPr>
          <p:cNvPr id="91141" name="Date Placeholder 4"/>
          <p:cNvSpPr>
            <a:spLocks noGrp="1"/>
          </p:cNvSpPr>
          <p:nvPr>
            <p:ph type="dt" sz="quarter" idx="1"/>
          </p:nvPr>
        </p:nvSpPr>
        <p:spPr>
          <a:noFill/>
        </p:spPr>
        <p:txBody>
          <a:bodyPr/>
          <a:lstStyle/>
          <a:p>
            <a:r>
              <a:rPr lang="en-US" smtClean="0">
                <a:latin typeface="Times New Roman" pitchFamily="18" charset="0"/>
              </a:rPr>
              <a:t>IS/IA/DF</a:t>
            </a:r>
          </a:p>
        </p:txBody>
      </p:sp>
      <p:sp>
        <p:nvSpPr>
          <p:cNvPr id="91142" name="Footer Placeholder 5"/>
          <p:cNvSpPr>
            <a:spLocks noGrp="1"/>
          </p:cNvSpPr>
          <p:nvPr>
            <p:ph type="ftr" sz="quarter" idx="4"/>
          </p:nvPr>
        </p:nvSpPr>
        <p:spPr>
          <a:noFill/>
        </p:spPr>
        <p:txBody>
          <a:bodyPr/>
          <a:lstStyle/>
          <a:p>
            <a:r>
              <a:rPr lang="en-US" smtClean="0">
                <a:latin typeface="Times New Roman" pitchFamily="18" charset="0"/>
              </a:rPr>
              <a:t>Copyright ETPRO</a:t>
            </a:r>
          </a:p>
        </p:txBody>
      </p:sp>
      <p:sp>
        <p:nvSpPr>
          <p:cNvPr id="91143" name="Slide Number Placeholder 6"/>
          <p:cNvSpPr>
            <a:spLocks noGrp="1"/>
          </p:cNvSpPr>
          <p:nvPr>
            <p:ph type="sldNum" sz="quarter" idx="5"/>
          </p:nvPr>
        </p:nvSpPr>
        <p:spPr>
          <a:noFill/>
        </p:spPr>
        <p:txBody>
          <a:bodyPr/>
          <a:lstStyle/>
          <a:p>
            <a:fld id="{7C8B5762-3863-4957-B8E2-0D55559A2F86}" type="slidenum">
              <a:rPr lang="en-US" smtClean="0">
                <a:latin typeface="Times New Roman" pitchFamily="18" charset="0"/>
              </a:rPr>
              <a:pPr/>
              <a:t>57</a:t>
            </a:fld>
            <a:endParaRPr lang="en-US" smtClean="0">
              <a:latin typeface="Times New Roman" pitchFamily="18"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92163"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92164"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92165" name="Rectangle 7"/>
          <p:cNvSpPr>
            <a:spLocks noGrp="1" noChangeArrowheads="1"/>
          </p:cNvSpPr>
          <p:nvPr>
            <p:ph type="sldNum" sz="quarter" idx="5"/>
          </p:nvPr>
        </p:nvSpPr>
        <p:spPr>
          <a:noFill/>
        </p:spPr>
        <p:txBody>
          <a:bodyPr/>
          <a:lstStyle/>
          <a:p>
            <a:fld id="{8CE00AEB-6673-4C35-BD73-11266E9D86BB}" type="slidenum">
              <a:rPr lang="en-US" smtClean="0">
                <a:latin typeface="Times New Roman" pitchFamily="18" charset="0"/>
              </a:rPr>
              <a:pPr/>
              <a:t>58</a:t>
            </a:fld>
            <a:endParaRPr lang="en-US" smtClean="0">
              <a:latin typeface="Times New Roman" pitchFamily="18" charset="0"/>
            </a:endParaRPr>
          </a:p>
        </p:txBody>
      </p:sp>
      <p:sp>
        <p:nvSpPr>
          <p:cNvPr id="92166" name="Rectangle 2"/>
          <p:cNvSpPr>
            <a:spLocks noGrp="1" noRot="1" noChangeAspect="1" noChangeArrowheads="1" noTextEdit="1"/>
          </p:cNvSpPr>
          <p:nvPr>
            <p:ph type="sldImg"/>
          </p:nvPr>
        </p:nvSpPr>
        <p:spPr>
          <a:ln/>
        </p:spPr>
      </p:sp>
      <p:sp>
        <p:nvSpPr>
          <p:cNvPr id="92167"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a:noFill/>
        </p:spPr>
        <p:txBody>
          <a:bodyPr/>
          <a:lstStyle/>
          <a:p>
            <a:r>
              <a:rPr lang="en-US" smtClean="0">
                <a:latin typeface="Times New Roman" pitchFamily="18" charset="0"/>
              </a:rPr>
              <a:t>Young Scholars Program</a:t>
            </a:r>
          </a:p>
        </p:txBody>
      </p:sp>
      <p:sp>
        <p:nvSpPr>
          <p:cNvPr id="93187" name="Rectangle 3"/>
          <p:cNvSpPr>
            <a:spLocks noGrp="1" noChangeArrowheads="1"/>
          </p:cNvSpPr>
          <p:nvPr>
            <p:ph type="dt" sz="quarter" idx="1"/>
          </p:nvPr>
        </p:nvSpPr>
        <p:spPr>
          <a:noFill/>
        </p:spPr>
        <p:txBody>
          <a:bodyPr/>
          <a:lstStyle/>
          <a:p>
            <a:r>
              <a:rPr lang="en-US" smtClean="0">
                <a:latin typeface="Times New Roman" pitchFamily="18" charset="0"/>
              </a:rPr>
              <a:t>IS/IA/DF</a:t>
            </a:r>
          </a:p>
        </p:txBody>
      </p:sp>
      <p:sp>
        <p:nvSpPr>
          <p:cNvPr id="93188" name="Rectangle 6"/>
          <p:cNvSpPr>
            <a:spLocks noGrp="1" noChangeArrowheads="1"/>
          </p:cNvSpPr>
          <p:nvPr>
            <p:ph type="ftr" sz="quarter" idx="4"/>
          </p:nvPr>
        </p:nvSpPr>
        <p:spPr>
          <a:noFill/>
        </p:spPr>
        <p:txBody>
          <a:bodyPr/>
          <a:lstStyle/>
          <a:p>
            <a:r>
              <a:rPr lang="en-US" smtClean="0">
                <a:latin typeface="Times New Roman" pitchFamily="18" charset="0"/>
              </a:rPr>
              <a:t>Copyright ETPRO</a:t>
            </a:r>
          </a:p>
        </p:txBody>
      </p:sp>
      <p:sp>
        <p:nvSpPr>
          <p:cNvPr id="93189" name="Rectangle 7"/>
          <p:cNvSpPr>
            <a:spLocks noGrp="1" noChangeArrowheads="1"/>
          </p:cNvSpPr>
          <p:nvPr>
            <p:ph type="sldNum" sz="quarter" idx="5"/>
          </p:nvPr>
        </p:nvSpPr>
        <p:spPr>
          <a:noFill/>
        </p:spPr>
        <p:txBody>
          <a:bodyPr/>
          <a:lstStyle/>
          <a:p>
            <a:fld id="{B6DA26EF-1C83-4C0D-B159-0F15606606A9}" type="slidenum">
              <a:rPr lang="en-US" smtClean="0">
                <a:latin typeface="Times New Roman" pitchFamily="18" charset="0"/>
              </a:rPr>
              <a:pPr/>
              <a:t>59</a:t>
            </a:fld>
            <a:endParaRPr lang="en-US" smtClean="0">
              <a:latin typeface="Times New Roman" pitchFamily="18" charset="0"/>
            </a:endParaRPr>
          </a:p>
        </p:txBody>
      </p:sp>
      <p:sp>
        <p:nvSpPr>
          <p:cNvPr id="93190" name="Rectangle 2"/>
          <p:cNvSpPr>
            <a:spLocks noGrp="1" noRot="1" noChangeAspect="1" noChangeArrowheads="1" noTextEdit="1"/>
          </p:cNvSpPr>
          <p:nvPr>
            <p:ph type="sldImg"/>
          </p:nvPr>
        </p:nvSpPr>
        <p:spPr>
          <a:ln/>
        </p:spPr>
      </p:sp>
      <p:sp>
        <p:nvSpPr>
          <p:cNvPr id="93191" name="Rectangle 3"/>
          <p:cNvSpPr>
            <a:spLocks noGrp="1" noChangeArrowheads="1"/>
          </p:cNvSpPr>
          <p:nvPr>
            <p:ph type="body" idx="1"/>
          </p:nvPr>
        </p:nvSpPr>
        <p:spPr>
          <a:noFill/>
          <a:ln/>
        </p:spPr>
        <p:txBody>
          <a:bodyPr/>
          <a:lstStyle/>
          <a:p>
            <a:r>
              <a:rPr lang="en-US" smtClean="0">
                <a:latin typeface="Times New Roman" pitchFamily="18" charset="0"/>
              </a:rPr>
              <a:t>See also handouts in notebook</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F3521EC-829F-42F8-8D2C-A2E5CF60A2C0}" type="slidenum">
              <a:rPr lang="en-US" smtClean="0"/>
              <a:pPr/>
              <a:t>60</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F3521EC-829F-42F8-8D2C-A2E5CF60A2C0}" type="slidenum">
              <a:rPr lang="en-US" smtClean="0"/>
              <a:pPr/>
              <a:t>61</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F3521EC-829F-42F8-8D2C-A2E5CF60A2C0}" type="slidenum">
              <a:rPr lang="en-US" smtClean="0"/>
              <a:pPr/>
              <a:t>62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27C5F37-4013-47B9-92F6-FEC4E2F1B98F}" type="datetimeFigureOut">
              <a:rPr lang="en-US" smtClean="0"/>
              <a:pPr/>
              <a:t>7/4/2013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E39705-C6CE-4362-8366-E561C4DEDD1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7C5F37-4013-47B9-92F6-FEC4E2F1B98F}" type="datetimeFigureOut">
              <a:rPr lang="en-US" smtClean="0"/>
              <a:pPr/>
              <a:t>7/4/2013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E39705-C6CE-4362-8366-E561C4DEDD1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27C5F37-4013-47B9-92F6-FEC4E2F1B98F}" type="datetimeFigureOut">
              <a:rPr lang="en-US" smtClean="0"/>
              <a:pPr/>
              <a:t>7/4/2013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E39705-C6CE-4362-8366-E561C4DEDD1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27C5F37-4013-47B9-92F6-FEC4E2F1B98F}" type="datetimeFigureOut">
              <a:rPr lang="en-US" smtClean="0"/>
              <a:pPr/>
              <a:t>7/4/2013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E39705-C6CE-4362-8366-E561C4DEDD1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27C5F37-4013-47B9-92F6-FEC4E2F1B98F}" type="datetimeFigureOut">
              <a:rPr lang="en-US" smtClean="0"/>
              <a:pPr/>
              <a:t>7/4/2013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E39705-C6CE-4362-8366-E561C4DEDD1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27C5F37-4013-47B9-92F6-FEC4E2F1B98F}" type="datetimeFigureOut">
              <a:rPr lang="en-US" smtClean="0"/>
              <a:pPr/>
              <a:t>7/4/2013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E39705-C6CE-4362-8366-E561C4DEDD1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7C5F37-4013-47B9-92F6-FEC4E2F1B98F}" type="datetimeFigureOut">
              <a:rPr lang="en-US" smtClean="0"/>
              <a:pPr/>
              <a:t>7/4/2013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E39705-C6CE-4362-8366-E561C4DEDD1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7C5F37-4013-47B9-92F6-FEC4E2F1B98F}" type="datetimeFigureOut">
              <a:rPr lang="en-US" smtClean="0"/>
              <a:pPr/>
              <a:t>7/4/2013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E39705-C6CE-4362-8366-E561C4DEDD1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7C5F37-4013-47B9-92F6-FEC4E2F1B98F}" type="datetimeFigureOut">
              <a:rPr lang="en-US" smtClean="0"/>
              <a:pPr/>
              <a:t>7/4/2013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E39705-C6CE-4362-8366-E561C4DEDD1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7C5F37-4013-47B9-92F6-FEC4E2F1B98F}" type="datetimeFigureOut">
              <a:rPr lang="en-US" smtClean="0"/>
              <a:pPr/>
              <a:t>7/4/2013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E39705-C6CE-4362-8366-E561C4DEDD1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7C5F37-4013-47B9-92F6-FEC4E2F1B98F}" type="datetimeFigureOut">
              <a:rPr lang="en-US" smtClean="0"/>
              <a:pPr/>
              <a:t>7/4/2013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E39705-C6CE-4362-8366-E561C4DEDD1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95400" y="152400"/>
            <a:ext cx="67056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2590800"/>
            <a:ext cx="3810000" cy="226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590800"/>
            <a:ext cx="3810000" cy="226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a:t>Summer Cyberwarrior</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CyberWatch </a:t>
            </a:r>
          </a:p>
        </p:txBody>
      </p:sp>
      <p:sp>
        <p:nvSpPr>
          <p:cNvPr id="7" name="Rectangle 6"/>
          <p:cNvSpPr>
            <a:spLocks noGrp="1" noChangeArrowheads="1"/>
          </p:cNvSpPr>
          <p:nvPr>
            <p:ph type="sldNum" sz="quarter" idx="12"/>
          </p:nvPr>
        </p:nvSpPr>
        <p:spPr>
          <a:ln/>
        </p:spPr>
        <p:txBody>
          <a:bodyPr/>
          <a:lstStyle>
            <a:lvl1pPr>
              <a:defRPr/>
            </a:lvl1pPr>
          </a:lstStyle>
          <a:p>
            <a:pPr>
              <a:defRPr/>
            </a:pPr>
            <a:fld id="{5F3B2B4C-C5BC-4215-9E12-15DF7B347AD0}"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152400"/>
            <a:ext cx="7772400" cy="469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r>
              <a:rPr lang="en-US"/>
              <a:t>Summer Cyberwarrior</a:t>
            </a:r>
          </a:p>
        </p:txBody>
      </p:sp>
      <p:sp>
        <p:nvSpPr>
          <p:cNvPr id="4" name="Rectangle 5"/>
          <p:cNvSpPr>
            <a:spLocks noGrp="1" noChangeArrowheads="1"/>
          </p:cNvSpPr>
          <p:nvPr>
            <p:ph type="ftr" sz="quarter" idx="11"/>
          </p:nvPr>
        </p:nvSpPr>
        <p:spPr>
          <a:ln/>
        </p:spPr>
        <p:txBody>
          <a:bodyPr/>
          <a:lstStyle>
            <a:lvl1pPr>
              <a:defRPr/>
            </a:lvl1pPr>
          </a:lstStyle>
          <a:p>
            <a:pPr>
              <a:defRPr/>
            </a:pPr>
            <a:r>
              <a:rPr lang="en-US"/>
              <a:t>CyberWatch </a:t>
            </a:r>
          </a:p>
        </p:txBody>
      </p:sp>
      <p:sp>
        <p:nvSpPr>
          <p:cNvPr id="5" name="Rectangle 6"/>
          <p:cNvSpPr>
            <a:spLocks noGrp="1" noChangeArrowheads="1"/>
          </p:cNvSpPr>
          <p:nvPr>
            <p:ph type="sldNum" sz="quarter" idx="12"/>
          </p:nvPr>
        </p:nvSpPr>
        <p:spPr>
          <a:ln/>
        </p:spPr>
        <p:txBody>
          <a:bodyPr/>
          <a:lstStyle>
            <a:lvl1pPr>
              <a:defRPr/>
            </a:lvl1pPr>
          </a:lstStyle>
          <a:p>
            <a:pPr>
              <a:defRPr/>
            </a:pPr>
            <a:fld id="{D7DC5E7D-1DAA-4624-98D8-8E5F4F55BA7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7C5F37-4013-47B9-92F6-FEC4E2F1B98F}" type="datetimeFigureOut">
              <a:rPr lang="en-US" smtClean="0"/>
              <a:pPr/>
              <a:t>7/4/2013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E39705-C6CE-4362-8366-E561C4DEDD1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en.wikipedia.org/wiki/Logo_programming_language" TargetMode="External"/><Relationship Id="rId7" Type="http://schemas.openxmlformats.org/officeDocument/2006/relationships/hyperlink" Target="http://www.walkingrandomly.com/?p=13"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www.codinghorror.com/blog/archives/001026.html" TargetMode="External"/><Relationship Id="rId5" Type="http://schemas.openxmlformats.org/officeDocument/2006/relationships/hyperlink" Target="http://en.wikipedia.org/wiki/Turtle_graphics" TargetMode="External"/><Relationship Id="rId4" Type="http://schemas.openxmlformats.org/officeDocument/2006/relationships/hyperlink" Target="http://www.computernostalgia.net/articles/logo.htm"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www.cs.berkeley.edu/~bh/v1-toc2.html"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hyperlink" Target="http://www.cs.berkeley.edu/~bh/v3-toc2.html" TargetMode="External"/><Relationship Id="rId4" Type="http://schemas.openxmlformats.org/officeDocument/2006/relationships/hyperlink" Target="http://www.cs.berkeley.edu/~bh/v2-toc2.html"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mia.openworldlearning.org/growing_spider/growing_spider.htm" TargetMode="External"/><Relationship Id="rId3" Type="http://schemas.openxmlformats.org/officeDocument/2006/relationships/hyperlink" Target="http://mia.openworldlearning.org/howdoi.htm" TargetMode="External"/><Relationship Id="rId7" Type="http://schemas.openxmlformats.org/officeDocument/2006/relationships/hyperlink" Target="http://mia.openworldlearning.org/bouncing_off_walls/bouncing_off_walls.htm"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mia.openworldlearning.org/race_cars/race_cars.htm" TargetMode="External"/><Relationship Id="rId5" Type="http://schemas.openxmlformats.org/officeDocument/2006/relationships/hyperlink" Target="http://mia.openworldlearning.org/animate_me/animate_me.htm" TargetMode="External"/><Relationship Id="rId10" Type="http://schemas.openxmlformats.org/officeDocument/2006/relationships/hyperlink" Target="http://mia.openworldlearning.org/animated_story/animated_story.htm" TargetMode="External"/><Relationship Id="rId4" Type="http://schemas.openxmlformats.org/officeDocument/2006/relationships/hyperlink" Target="http://mia.openworldlearning.org/make_a_face/make_a_face.htm" TargetMode="External"/><Relationship Id="rId9" Type="http://schemas.openxmlformats.org/officeDocument/2006/relationships/hyperlink" Target="http://mia.openworldlearning.org/obstacle_course/obstacle_course.htm"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www.mathcats.com/microworlds.html"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www.cattanach.org/microworlds/index.html" TargetMode="External"/><Relationship Id="rId5" Type="http://schemas.openxmlformats.org/officeDocument/2006/relationships/hyperlink" Target="http://mia.openworldlearning.org/" TargetMode="External"/><Relationship Id="rId4" Type="http://schemas.openxmlformats.org/officeDocument/2006/relationships/hyperlink" Target="http://www.thehunters.org/logo/"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9.xml"/><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4.xml"/><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hyperlink" Target="http://www.threatexpert.com/report.aspx?md5=c3c72f77f53bb50deec784c89f7c8f62"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5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hyperlink" Target="county_materials/Videos/1995_-_The_Net_-_Trailer.mp4" TargetMode="External"/><Relationship Id="rId13" Type="http://schemas.openxmlformats.org/officeDocument/2006/relationships/hyperlink" Target="county_materials/Videos/Ncccd2009.mov" TargetMode="External"/><Relationship Id="rId18" Type="http://schemas.openxmlformats.org/officeDocument/2006/relationships/hyperlink" Target="http://www.nsa.gov/careers/Media_Center/index.shtml" TargetMode="External"/><Relationship Id="rId3" Type="http://schemas.openxmlformats.org/officeDocument/2006/relationships/hyperlink" Target="county_materials/Videos/CyberWATCH.swf" TargetMode="External"/><Relationship Id="rId7" Type="http://schemas.openxmlformats.org/officeDocument/2006/relationships/hyperlink" Target="http://www.imdb.com/video/screenplay/vi2448753433/" TargetMode="External"/><Relationship Id="rId12" Type="http://schemas.openxmlformats.org/officeDocument/2006/relationships/hyperlink" Target="county_materials/Videos/PresidentObamaCybersecurity.mp4" TargetMode="External"/><Relationship Id="rId17" Type="http://schemas.openxmlformats.org/officeDocument/2006/relationships/hyperlink" Target="county_materials/Videos/NSA_RecruitVideo_Small.wmv" TargetMode="External"/><Relationship Id="rId2" Type="http://schemas.openxmlformats.org/officeDocument/2006/relationships/notesSlide" Target="../notesSlides/notesSlide55.xml"/><Relationship Id="rId16" Type="http://schemas.openxmlformats.org/officeDocument/2006/relationships/hyperlink" Target="http://www.youtube.com/watch?v=2efhrCxI4J0" TargetMode="External"/><Relationship Id="rId1" Type="http://schemas.openxmlformats.org/officeDocument/2006/relationships/slideLayout" Target="../slideLayouts/slideLayout2.xml"/><Relationship Id="rId6" Type="http://schemas.openxmlformats.org/officeDocument/2006/relationships/hyperlink" Target="county_materials/Videos/1992_-_Sneakers_-_Trailer.flv" TargetMode="External"/><Relationship Id="rId11" Type="http://schemas.openxmlformats.org/officeDocument/2006/relationships/hyperlink" Target="county_materials/Videos/NATOTrailer.flv" TargetMode="External"/><Relationship Id="rId5" Type="http://schemas.openxmlformats.org/officeDocument/2006/relationships/hyperlink" Target="http://www.uscyberchallenge.org/" TargetMode="External"/><Relationship Id="rId15" Type="http://schemas.openxmlformats.org/officeDocument/2006/relationships/hyperlink" Target="county_materials/Videos/Hackers_Movie_Clip_Zero_Cool__Dade__hacks_into_TV_Station.flv" TargetMode="External"/><Relationship Id="rId10" Type="http://schemas.openxmlformats.org/officeDocument/2006/relationships/hyperlink" Target="county_materials/Videos/StayingSafeOnlineTheNeedCybersecurity.mp4" TargetMode="External"/><Relationship Id="rId4" Type="http://schemas.openxmlformats.org/officeDocument/2006/relationships/hyperlink" Target="http://www.cyberwatchcenter.org/CyberWATCH/" TargetMode="External"/><Relationship Id="rId9" Type="http://schemas.openxmlformats.org/officeDocument/2006/relationships/hyperlink" Target="http://www.imdb.com/video/screenplay/vi2046230809/" TargetMode="External"/><Relationship Id="rId14" Type="http://schemas.openxmlformats.org/officeDocument/2006/relationships/hyperlink" Target="county_materials/Videos/The_Duhs_Of_Security.wmv" TargetMode="External"/></Relationships>
</file>

<file path=ppt/slides/_rels/slide56.xml.rels><?xml version="1.0" encoding="UTF-8" standalone="yes"?>
<Relationships xmlns="http://schemas.openxmlformats.org/package/2006/relationships"><Relationship Id="rId8" Type="http://schemas.openxmlformats.org/officeDocument/2006/relationships/hyperlink" Target="http://www.youtube.com/watch?v=fhjFsWGcUm4&amp;feature=related" TargetMode="External"/><Relationship Id="rId13" Type="http://schemas.openxmlformats.org/officeDocument/2006/relationships/hyperlink" Target="Videos/DoD/NSA_spy_techniques__audio_cuts_out_towards_the_end_.flv" TargetMode="External"/><Relationship Id="rId18" Type="http://schemas.openxmlformats.org/officeDocument/2006/relationships/hyperlink" Target="http://www.youtube.com/watch?v=xeWnZRZrpaY&amp;feature=related" TargetMode="External"/><Relationship Id="rId3" Type="http://schemas.openxmlformats.org/officeDocument/2006/relationships/hyperlink" Target="county_materials/Videos/Theory_and_Practice_of_Cryptography.flv" TargetMode="External"/><Relationship Id="rId7" Type="http://schemas.openxmlformats.org/officeDocument/2006/relationships/hyperlink" Target="Videos/DoD/LM_HOW_Cyber_Security.flv" TargetMode="External"/><Relationship Id="rId12" Type="http://schemas.openxmlformats.org/officeDocument/2006/relationships/hyperlink" Target="http://www.youtube.com/watch?v=WsWW6HskcWg&amp;feature=related" TargetMode="External"/><Relationship Id="rId17" Type="http://schemas.openxmlformats.org/officeDocument/2006/relationships/hyperlink" Target="Videos/DoD/United_States_Air_Force-Cyberspace_Domain.flv" TargetMode="External"/><Relationship Id="rId2" Type="http://schemas.openxmlformats.org/officeDocument/2006/relationships/notesSlide" Target="../notesSlides/notesSlide56.xml"/><Relationship Id="rId16" Type="http://schemas.openxmlformats.org/officeDocument/2006/relationships/hyperlink" Target="http://www.youtube.com/watch?v=uSSBjpljvOA&amp;feature=related" TargetMode="External"/><Relationship Id="rId1" Type="http://schemas.openxmlformats.org/officeDocument/2006/relationships/slideLayout" Target="../slideLayouts/slideLayout2.xml"/><Relationship Id="rId6" Type="http://schemas.openxmlformats.org/officeDocument/2006/relationships/hyperlink" Target="http://www.youtube.com/watch?v=MUPlMT2Mjyk" TargetMode="External"/><Relationship Id="rId11" Type="http://schemas.openxmlformats.org/officeDocument/2006/relationships/hyperlink" Target="Videos/DoD/Battlespace_Command.flv" TargetMode="External"/><Relationship Id="rId5" Type="http://schemas.openxmlformats.org/officeDocument/2006/relationships/hyperlink" Target="Videos/DoD/There_May_Be_A_Shortage_of_Cyber_Security_Professionals.flv" TargetMode="External"/><Relationship Id="rId15" Type="http://schemas.openxmlformats.org/officeDocument/2006/relationships/hyperlink" Target="Videos/DoD/Lockheed_Martin_Security_Intelligence_Center.flv" TargetMode="External"/><Relationship Id="rId10" Type="http://schemas.openxmlformats.org/officeDocument/2006/relationships/hyperlink" Target="http://www.youtube.com/watch?v=gtSIDpoX0r0&amp;feature=related" TargetMode="External"/><Relationship Id="rId4" Type="http://schemas.openxmlformats.org/officeDocument/2006/relationships/hyperlink" Target="http://www.youtube.com/watch?v=IzVCrSrZIX8" TargetMode="External"/><Relationship Id="rId9" Type="http://schemas.openxmlformats.org/officeDocument/2006/relationships/hyperlink" Target="Videos/DoD/Whoa__That_s_Awkward.flv" TargetMode="External"/><Relationship Id="rId14" Type="http://schemas.openxmlformats.org/officeDocument/2006/relationships/hyperlink" Target="http://www.youtube.com/watch?v=48dRrNCjLus&amp;feature=related" TargetMode="External"/></Relationships>
</file>

<file path=ppt/slides/_rels/slide57.xml.rels><?xml version="1.0" encoding="UTF-8" standalone="yes"?>
<Relationships xmlns="http://schemas.openxmlformats.org/package/2006/relationships"><Relationship Id="rId8" Type="http://schemas.openxmlformats.org/officeDocument/2006/relationships/hyperlink" Target="http://www.youtube.com/watch?v=XSMuaaWjnJ8&amp;feature=related" TargetMode="External"/><Relationship Id="rId3" Type="http://schemas.openxmlformats.org/officeDocument/2006/relationships/hyperlink" Target="Videos/DoD/Lockheed_Martin_HULC_Exoskeleton.flv" TargetMode="External"/><Relationship Id="rId7" Type="http://schemas.openxmlformats.org/officeDocument/2006/relationships/hyperlink" Target="Videos/DoD/Cyber_Security_Awareness_-_Missouri_S_amp_T.flv"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hyperlink" Target="http://www.youtube.com/watch?v=pM8bU0MHVEI&amp;feature=related" TargetMode="External"/><Relationship Id="rId5" Type="http://schemas.openxmlformats.org/officeDocument/2006/relationships/hyperlink" Target="Videos/DoD/Remove_Cyber_Security_Removal_Video.flv" TargetMode="External"/><Relationship Id="rId4" Type="http://schemas.openxmlformats.org/officeDocument/2006/relationships/hyperlink" Target="http://www.youtube.com/watch?v=kat8I5UM_Vs&amp;feature=related"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www.acinet.org/Occupations/select_occupation.aspx?next=occ_rep&amp;level=&amp;optstatus=111111111&amp;id=1&amp;nodeid=2&amp;soccode=&amp;stfips=&amp;jobfam=" TargetMode="External"/><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hyperlink" Target="http://www.careeronestop.org/"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en.wikipedia.org/wiki/Logo_programming_language" TargetMode="External"/><Relationship Id="rId7" Type="http://schemas.openxmlformats.org/officeDocument/2006/relationships/hyperlink" Target="http://www.walkingrandomly.com/?p=13" TargetMode="External"/><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hyperlink" Target="http://www.codinghorror.com/blog/archives/001026.html" TargetMode="External"/><Relationship Id="rId5" Type="http://schemas.openxmlformats.org/officeDocument/2006/relationships/hyperlink" Target="http://en.wikipedia.org/wiki/Turtle_graphics" TargetMode="External"/><Relationship Id="rId4" Type="http://schemas.openxmlformats.org/officeDocument/2006/relationships/hyperlink" Target="http://www.computernostalgia.net/articles/logo.htm" TargetMode="External"/></Relationships>
</file>

<file path=ppt/slides/_rels/slide60.xml.rels><?xml version="1.0" encoding="UTF-8" standalone="yes"?>
<Relationships xmlns="http://schemas.openxmlformats.org/package/2006/relationships"><Relationship Id="rId8" Type="http://schemas.openxmlformats.org/officeDocument/2006/relationships/hyperlink" Target="http://www.youtube.com/watch?v=MUPlMT2Mjyk" TargetMode="External"/><Relationship Id="rId3" Type="http://schemas.openxmlformats.org/officeDocument/2006/relationships/hyperlink" Target="http://www.cyberwatchcenter.org/CyberWATCH/" TargetMode="External"/><Relationship Id="rId7" Type="http://schemas.openxmlformats.org/officeDocument/2006/relationships/hyperlink" Target="http://www.youtube.com/watch?v=WsWW6HskcWg&amp;feature=related"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hyperlink" Target="http://www.youtube.com/watch?v=uSSBjpljvOA&amp;feature=related" TargetMode="External"/><Relationship Id="rId5" Type="http://schemas.openxmlformats.org/officeDocument/2006/relationships/hyperlink" Target="http://www.youtube.com/watch?v=kat8I5UM_Vs&amp;feature=related" TargetMode="External"/><Relationship Id="rId10" Type="http://schemas.openxmlformats.org/officeDocument/2006/relationships/hyperlink" Target="http://www.imdb.com/video/screenplay/vi2046230809/" TargetMode="External"/><Relationship Id="rId4" Type="http://schemas.openxmlformats.org/officeDocument/2006/relationships/hyperlink" Target="http://www.youtube.com/watch?v=fhjFsWGcUm4&amp;feature=related" TargetMode="External"/><Relationship Id="rId9" Type="http://schemas.openxmlformats.org/officeDocument/2006/relationships/hyperlink" Target="http://www.youtube.com/watch?v=48dRrNCjLus&amp;feature=related"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www.youtube.com/watch?v=XSMuaaWjnJ8&amp;feature=related" TargetMode="External"/><Relationship Id="rId7" Type="http://schemas.openxmlformats.org/officeDocument/2006/relationships/hyperlink" Target="http://www.nsa.gov/careers/Media_Center/index.shtml" TargetMode="External"/><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hyperlink" Target="http://www.uscyberchallenge.org/media/video.cfm" TargetMode="External"/><Relationship Id="rId5" Type="http://schemas.openxmlformats.org/officeDocument/2006/relationships/hyperlink" Target="http://www.youtube.com/watch?v=2efhrCxI4J0" TargetMode="External"/><Relationship Id="rId4" Type="http://schemas.openxmlformats.org/officeDocument/2006/relationships/hyperlink" Target="http://www.youtube.com/watch?v=xeWnZRZrpaY&amp;feature=related"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http://www.youtube.com/watch?v=pM8bU0MHVEI&amp;feature=related" TargetMode="External"/><Relationship Id="rId7" Type="http://schemas.openxmlformats.org/officeDocument/2006/relationships/slide" Target="slide8.xml"/><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hyperlink" Target="http://www.youtube.com/watch?v=IzVCrSrZIX8" TargetMode="External"/><Relationship Id="rId5" Type="http://schemas.openxmlformats.org/officeDocument/2006/relationships/hyperlink" Target="http://www.imdb.com/video/screenplay/vi2448753433/" TargetMode="External"/><Relationship Id="rId4" Type="http://schemas.openxmlformats.org/officeDocument/2006/relationships/hyperlink" Target="http://www.youtube.com/watch?v=gtSIDpoX0r0&amp;feature=relat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Slide Number Placeholder 5"/>
          <p:cNvSpPr>
            <a:spLocks noGrp="1"/>
          </p:cNvSpPr>
          <p:nvPr>
            <p:ph type="sldNum" sz="quarter" idx="12"/>
          </p:nvPr>
        </p:nvSpPr>
        <p:spPr>
          <a:noFill/>
        </p:spPr>
        <p:txBody>
          <a:bodyPr/>
          <a:lstStyle/>
          <a:p>
            <a:fld id="{A321A2AA-6B15-44B3-A630-E107856348C9}" type="slidenum">
              <a:rPr lang="en-US" smtClean="0">
                <a:latin typeface="Times New Roman" pitchFamily="18" charset="0"/>
              </a:rPr>
              <a:pPr/>
              <a:t>1</a:t>
            </a:fld>
            <a:endParaRPr lang="en-US" smtClean="0">
              <a:latin typeface="Times New Roman" pitchFamily="18" charset="0"/>
            </a:endParaRPr>
          </a:p>
        </p:txBody>
      </p:sp>
      <p:sp>
        <p:nvSpPr>
          <p:cNvPr id="149508" name="Rectangle 4"/>
          <p:cNvSpPr>
            <a:spLocks noGrp="1" noChangeArrowheads="1"/>
          </p:cNvSpPr>
          <p:nvPr>
            <p:ph type="title"/>
          </p:nvPr>
        </p:nvSpPr>
        <p:spPr/>
        <p:txBody>
          <a:bodyPr/>
          <a:lstStyle/>
          <a:p>
            <a:pPr>
              <a:defRPr/>
            </a:pPr>
            <a:r>
              <a:rPr lang="en-US" smtClean="0">
                <a:latin typeface="Arial" charset="0"/>
              </a:rPr>
              <a:t>MicroWorlds</a:t>
            </a:r>
          </a:p>
        </p:txBody>
      </p:sp>
      <p:sp>
        <p:nvSpPr>
          <p:cNvPr id="20486" name="Rectangle 5"/>
          <p:cNvSpPr>
            <a:spLocks noGrp="1" noChangeArrowheads="1"/>
          </p:cNvSpPr>
          <p:nvPr>
            <p:ph type="body" idx="1"/>
          </p:nvPr>
        </p:nvSpPr>
        <p:spPr>
          <a:xfrm>
            <a:off x="685800" y="255588"/>
            <a:ext cx="7772400" cy="5465762"/>
          </a:xfrm>
        </p:spPr>
        <p:txBody>
          <a:bodyPr>
            <a:normAutofit/>
          </a:bodyPr>
          <a:lstStyle/>
          <a:p>
            <a:endParaRPr lang="en-US" sz="3600" dirty="0"/>
          </a:p>
        </p:txBody>
      </p:sp>
      <p:pic>
        <p:nvPicPr>
          <p:cNvPr id="1026" name="Picture 2"/>
          <p:cNvPicPr>
            <a:picLocks noChangeAspect="1" noChangeArrowheads="1"/>
          </p:cNvPicPr>
          <p:nvPr/>
        </p:nvPicPr>
        <p:blipFill>
          <a:blip r:embed="rId3" cstate="print"/>
          <a:srcRect l="28916" t="36508" r="45783" b="31746"/>
          <a:stretch>
            <a:fillRect/>
          </a:stretch>
        </p:blipFill>
        <p:spPr bwMode="auto">
          <a:xfrm>
            <a:off x="2209800" y="1371600"/>
            <a:ext cx="5181600" cy="3962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Slide Number Placeholder 5"/>
          <p:cNvSpPr>
            <a:spLocks noGrp="1"/>
          </p:cNvSpPr>
          <p:nvPr>
            <p:ph type="sldNum" sz="quarter" idx="12"/>
          </p:nvPr>
        </p:nvSpPr>
        <p:spPr>
          <a:noFill/>
        </p:spPr>
        <p:txBody>
          <a:bodyPr/>
          <a:lstStyle/>
          <a:p>
            <a:fld id="{A321A2AA-6B15-44B3-A630-E107856348C9}" type="slidenum">
              <a:rPr lang="en-US" smtClean="0">
                <a:latin typeface="Times New Roman" pitchFamily="18" charset="0"/>
              </a:rPr>
              <a:pPr/>
              <a:t>2</a:t>
            </a:fld>
            <a:endParaRPr lang="en-US" smtClean="0">
              <a:latin typeface="Times New Roman" pitchFamily="18" charset="0"/>
            </a:endParaRPr>
          </a:p>
        </p:txBody>
      </p:sp>
      <p:sp>
        <p:nvSpPr>
          <p:cNvPr id="149508" name="Rectangle 4"/>
          <p:cNvSpPr>
            <a:spLocks noGrp="1" noChangeArrowheads="1"/>
          </p:cNvSpPr>
          <p:nvPr>
            <p:ph type="title"/>
          </p:nvPr>
        </p:nvSpPr>
        <p:spPr/>
        <p:txBody>
          <a:bodyPr/>
          <a:lstStyle/>
          <a:p>
            <a:pPr>
              <a:defRPr/>
            </a:pPr>
            <a:r>
              <a:rPr lang="en-US" smtClean="0">
                <a:latin typeface="Arial" charset="0"/>
              </a:rPr>
              <a:t>MicroWorlds</a:t>
            </a:r>
          </a:p>
        </p:txBody>
      </p:sp>
      <p:sp>
        <p:nvSpPr>
          <p:cNvPr id="20486" name="Rectangle 5"/>
          <p:cNvSpPr>
            <a:spLocks noGrp="1" noChangeArrowheads="1"/>
          </p:cNvSpPr>
          <p:nvPr>
            <p:ph type="body" idx="1"/>
          </p:nvPr>
        </p:nvSpPr>
        <p:spPr>
          <a:xfrm>
            <a:off x="685800" y="255588"/>
            <a:ext cx="7772400" cy="5465762"/>
          </a:xfrm>
        </p:spPr>
        <p:txBody>
          <a:bodyPr>
            <a:normAutofit lnSpcReduction="10000"/>
          </a:bodyPr>
          <a:lstStyle/>
          <a:p>
            <a:endParaRPr lang="en-US" sz="3600" dirty="0" smtClean="0">
              <a:latin typeface="Arial" charset="0"/>
            </a:endParaRPr>
          </a:p>
          <a:p>
            <a:endParaRPr lang="en-US" sz="3600" dirty="0" smtClean="0">
              <a:latin typeface="Arial" charset="0"/>
            </a:endParaRPr>
          </a:p>
          <a:p>
            <a:r>
              <a:rPr lang="en-US" sz="3600" dirty="0" smtClean="0">
                <a:latin typeface="Arial" charset="0"/>
              </a:rPr>
              <a:t>Introduction</a:t>
            </a:r>
          </a:p>
          <a:p>
            <a:r>
              <a:rPr lang="en-US" dirty="0" smtClean="0">
                <a:latin typeface="Arial" charset="0"/>
              </a:rPr>
              <a:t>LOGO programming language</a:t>
            </a:r>
          </a:p>
          <a:p>
            <a:pPr lvl="1"/>
            <a:r>
              <a:rPr lang="en-US" sz="2000" dirty="0" smtClean="0">
                <a:latin typeface="Arial" charset="0"/>
              </a:rPr>
              <a:t>For History </a:t>
            </a:r>
            <a:r>
              <a:rPr lang="en-US" sz="2000" dirty="0" smtClean="0">
                <a:latin typeface="Arial" charset="0"/>
                <a:hlinkClick r:id="rId3"/>
              </a:rPr>
              <a:t>http://en.wikipedia.org/wiki/Logo_programming_language</a:t>
            </a:r>
            <a:r>
              <a:rPr lang="en-US" sz="2000" dirty="0" smtClean="0">
                <a:latin typeface="Arial" charset="0"/>
              </a:rPr>
              <a:t> </a:t>
            </a:r>
          </a:p>
          <a:p>
            <a:pPr lvl="1"/>
            <a:r>
              <a:rPr lang="en-US" sz="2000" dirty="0" smtClean="0">
                <a:latin typeface="Arial" charset="0"/>
                <a:hlinkClick r:id="rId4"/>
              </a:rPr>
              <a:t>http://www.computernostalgia.net/articles/logo.htm</a:t>
            </a:r>
            <a:endParaRPr lang="en-US" sz="2000" dirty="0" smtClean="0">
              <a:latin typeface="Arial" charset="0"/>
            </a:endParaRPr>
          </a:p>
          <a:p>
            <a:pPr lvl="1"/>
            <a:r>
              <a:rPr lang="en-US" sz="2400" dirty="0" smtClean="0">
                <a:hlinkClick r:id="rId5"/>
              </a:rPr>
              <a:t>http://en.wikipedia.org/wiki/Turtle_graphics</a:t>
            </a:r>
            <a:endParaRPr lang="en-US" sz="2400" dirty="0" smtClean="0"/>
          </a:p>
          <a:p>
            <a:pPr lvl="1"/>
            <a:r>
              <a:rPr lang="en-US" sz="2400" dirty="0" smtClean="0">
                <a:hlinkClick r:id="rId6"/>
              </a:rPr>
              <a:t>http://www.codinghorror.com/blog/archives/001026.html</a:t>
            </a:r>
            <a:r>
              <a:rPr lang="en-US" sz="2400" dirty="0" smtClean="0"/>
              <a:t> </a:t>
            </a:r>
            <a:r>
              <a:rPr lang="en-US" sz="2000" dirty="0" smtClean="0">
                <a:latin typeface="Arial" charset="0"/>
              </a:rPr>
              <a:t>  </a:t>
            </a:r>
          </a:p>
          <a:p>
            <a:pPr lvl="1"/>
            <a:r>
              <a:rPr lang="en-US" sz="2000" dirty="0" smtClean="0">
                <a:latin typeface="Arial" charset="0"/>
              </a:rPr>
              <a:t>Walking Randomly </a:t>
            </a:r>
            <a:r>
              <a:rPr lang="en-US" dirty="0" smtClean="0">
                <a:hlinkClick r:id="rId7"/>
              </a:rPr>
              <a:t>http://www.walkingrandomly.com/?p=13</a:t>
            </a:r>
            <a:endParaRPr lang="en-US" dirty="0" smtClean="0"/>
          </a:p>
          <a:p>
            <a:pPr lvl="1"/>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Slide Number Placeholder 6"/>
          <p:cNvSpPr>
            <a:spLocks noGrp="1"/>
          </p:cNvSpPr>
          <p:nvPr>
            <p:ph type="sldNum" sz="quarter" idx="12"/>
          </p:nvPr>
        </p:nvSpPr>
        <p:spPr>
          <a:noFill/>
        </p:spPr>
        <p:txBody>
          <a:bodyPr/>
          <a:lstStyle/>
          <a:p>
            <a:fld id="{FDA22E2B-E270-481D-87CE-BE7CA1993EDC}" type="slidenum">
              <a:rPr lang="en-US" smtClean="0">
                <a:latin typeface="Times New Roman" pitchFamily="18" charset="0"/>
              </a:rPr>
              <a:pPr/>
              <a:t>3</a:t>
            </a:fld>
            <a:endParaRPr lang="en-US" smtClean="0">
              <a:latin typeface="Times New Roman" pitchFamily="18" charset="0"/>
            </a:endParaRPr>
          </a:p>
        </p:txBody>
      </p:sp>
      <p:sp>
        <p:nvSpPr>
          <p:cNvPr id="307202" name="Rectangle 2"/>
          <p:cNvSpPr>
            <a:spLocks noGrp="1" noChangeArrowheads="1"/>
          </p:cNvSpPr>
          <p:nvPr>
            <p:ph type="title"/>
          </p:nvPr>
        </p:nvSpPr>
        <p:spPr>
          <a:xfrm>
            <a:off x="1295400" y="152400"/>
            <a:ext cx="6705600" cy="1447800"/>
          </a:xfrm>
        </p:spPr>
        <p:txBody>
          <a:bodyPr>
            <a:normAutofit fontScale="90000"/>
          </a:bodyPr>
          <a:lstStyle/>
          <a:p>
            <a:pPr>
              <a:defRPr/>
            </a:pPr>
            <a:r>
              <a:rPr lang="en-US" sz="2800" smtClean="0"/>
              <a:t>Logo Language</a:t>
            </a:r>
            <a:br>
              <a:rPr lang="en-US" sz="2800" smtClean="0"/>
            </a:br>
            <a:r>
              <a:rPr lang="en-US" sz="2800" smtClean="0"/>
              <a:t>UCB Logo </a:t>
            </a:r>
            <a:br>
              <a:rPr lang="en-US" sz="2800" smtClean="0"/>
            </a:br>
            <a:r>
              <a:rPr lang="en-US" sz="2000" smtClean="0">
                <a:hlinkClick r:id="rId3"/>
              </a:rPr>
              <a:t>http://www.cs.berkeley.edu/~bh/v1-toc2.html</a:t>
            </a:r>
            <a:r>
              <a:rPr lang="en-US" sz="2800" smtClean="0"/>
              <a:t/>
            </a:r>
            <a:br>
              <a:rPr lang="en-US" sz="2800" smtClean="0"/>
            </a:br>
            <a:endParaRPr lang="en-US" sz="2800" smtClean="0"/>
          </a:p>
        </p:txBody>
      </p:sp>
      <p:sp>
        <p:nvSpPr>
          <p:cNvPr id="21510" name="Rectangle 4"/>
          <p:cNvSpPr>
            <a:spLocks noGrp="1" noChangeArrowheads="1"/>
          </p:cNvSpPr>
          <p:nvPr>
            <p:ph type="body" sz="half" idx="1"/>
          </p:nvPr>
        </p:nvSpPr>
        <p:spPr>
          <a:xfrm>
            <a:off x="685800" y="1701800"/>
            <a:ext cx="3810000" cy="4040188"/>
          </a:xfrm>
        </p:spPr>
        <p:txBody>
          <a:bodyPr/>
          <a:lstStyle/>
          <a:p>
            <a:r>
              <a:rPr lang="en-US" sz="1800" i="1" smtClean="0">
                <a:latin typeface="Arial" charset="0"/>
              </a:rPr>
              <a:t>Brian Harvey, </a:t>
            </a:r>
            <a:br>
              <a:rPr lang="en-US" sz="1800" i="1" smtClean="0">
                <a:latin typeface="Arial" charset="0"/>
              </a:rPr>
            </a:br>
            <a:r>
              <a:rPr lang="en-US" sz="1800" i="1" smtClean="0">
                <a:latin typeface="Arial" charset="0"/>
              </a:rPr>
              <a:t>University of California, Berkeley</a:t>
            </a:r>
            <a:r>
              <a:rPr lang="en-US" sz="1800" smtClean="0">
                <a:latin typeface="Arial" charset="0"/>
              </a:rPr>
              <a:t> </a:t>
            </a:r>
          </a:p>
          <a:p>
            <a:r>
              <a:rPr lang="en-US" sz="1800" smtClean="0">
                <a:latin typeface="Arial" charset="0"/>
              </a:rPr>
              <a:t>Three complete online Logo Programming books</a:t>
            </a:r>
          </a:p>
          <a:p>
            <a:pPr lvl="1"/>
            <a:r>
              <a:rPr lang="en-US" sz="1200" i="1" smtClean="0">
                <a:latin typeface="Arial" charset="0"/>
                <a:hlinkClick r:id="rId3"/>
              </a:rPr>
              <a:t>Computer Science Logo Style</a:t>
            </a:r>
            <a:r>
              <a:rPr lang="en-US" sz="1200" smtClean="0">
                <a:latin typeface="Arial" charset="0"/>
                <a:hlinkClick r:id="rId3"/>
              </a:rPr>
              <a:t> volume 1: </a:t>
            </a:r>
            <a:r>
              <a:rPr lang="en-US" sz="1200" i="1" smtClean="0">
                <a:latin typeface="Arial" charset="0"/>
                <a:hlinkClick r:id="rId3"/>
              </a:rPr>
              <a:t>Symbolic Computing</a:t>
            </a:r>
            <a:r>
              <a:rPr lang="en-US" sz="1200" smtClean="0">
                <a:latin typeface="Arial" charset="0"/>
                <a:hlinkClick r:id="rId3"/>
              </a:rPr>
              <a:t> 2/e Copyright (C) 1997 MIT </a:t>
            </a:r>
            <a:r>
              <a:rPr lang="en-US" sz="1200" i="1" smtClean="0">
                <a:latin typeface="Arial" charset="0"/>
                <a:hlinkClick r:id="rId3"/>
              </a:rPr>
              <a:t>Computer Science Logo Style</a:t>
            </a:r>
            <a:r>
              <a:rPr lang="en-US" sz="1200" smtClean="0">
                <a:latin typeface="Arial" charset="0"/>
                <a:hlinkClick r:id="rId3"/>
              </a:rPr>
              <a:t/>
            </a:r>
            <a:br>
              <a:rPr lang="en-US" sz="1200" smtClean="0">
                <a:latin typeface="Arial" charset="0"/>
                <a:hlinkClick r:id="rId3"/>
              </a:rPr>
            </a:br>
            <a:r>
              <a:rPr lang="en-US" sz="1200" smtClean="0">
                <a:latin typeface="Arial" charset="0"/>
                <a:hlinkClick r:id="rId3"/>
              </a:rPr>
              <a:t>Volume 1: </a:t>
            </a:r>
            <a:r>
              <a:rPr lang="en-US" sz="1200" i="1" smtClean="0">
                <a:latin typeface="Arial" charset="0"/>
                <a:hlinkClick r:id="rId3"/>
              </a:rPr>
              <a:t>Symbolic Computing</a:t>
            </a:r>
            <a:endParaRPr lang="en-US" sz="1200" i="1" smtClean="0">
              <a:latin typeface="Arial" charset="0"/>
            </a:endParaRPr>
          </a:p>
          <a:p>
            <a:pPr lvl="1"/>
            <a:r>
              <a:rPr lang="en-US" sz="1200" i="1" smtClean="0">
                <a:hlinkClick r:id="rId4"/>
              </a:rPr>
              <a:t>Computer Science Logo Style volume 2: Advanced Techniques 2/e Copyright (C) 1997 MIT Computer Science Logo Style</a:t>
            </a:r>
            <a:br>
              <a:rPr lang="en-US" sz="1200" i="1" smtClean="0">
                <a:hlinkClick r:id="rId4"/>
              </a:rPr>
            </a:br>
            <a:r>
              <a:rPr lang="en-US" sz="1200" i="1" smtClean="0">
                <a:hlinkClick r:id="rId4"/>
              </a:rPr>
              <a:t>Volume 2: Advanced Techniques</a:t>
            </a:r>
          </a:p>
          <a:p>
            <a:pPr lvl="1"/>
            <a:r>
              <a:rPr lang="en-US" sz="1200" i="1" smtClean="0">
                <a:latin typeface="Arial" charset="0"/>
                <a:hlinkClick r:id="rId5"/>
              </a:rPr>
              <a:t>Computer Science Logo Style volume 3: Beyond Programming 2/e Copyright (C) 1997 MIT Computer Science Logo Style</a:t>
            </a:r>
            <a:br>
              <a:rPr lang="en-US" sz="1200" i="1" smtClean="0">
                <a:latin typeface="Arial" charset="0"/>
                <a:hlinkClick r:id="rId5"/>
              </a:rPr>
            </a:br>
            <a:r>
              <a:rPr lang="en-US" sz="1200" i="1" smtClean="0">
                <a:latin typeface="Arial" charset="0"/>
                <a:hlinkClick r:id="rId5"/>
              </a:rPr>
              <a:t>Volume 3: Beyond Programming</a:t>
            </a:r>
            <a:endParaRPr lang="en-US" sz="1200" i="1" smtClean="0">
              <a:latin typeface="Arial" charset="0"/>
            </a:endParaRPr>
          </a:p>
          <a:p>
            <a:pPr lvl="1"/>
            <a:endParaRPr lang="en-US" sz="1200" i="1" smtClean="0">
              <a:latin typeface="Arial" charset="0"/>
            </a:endParaRPr>
          </a:p>
        </p:txBody>
      </p:sp>
      <p:sp>
        <p:nvSpPr>
          <p:cNvPr id="21511" name="Rectangle 5"/>
          <p:cNvSpPr>
            <a:spLocks noGrp="1" noChangeArrowheads="1"/>
          </p:cNvSpPr>
          <p:nvPr>
            <p:ph type="body" sz="half" idx="2"/>
          </p:nvPr>
        </p:nvSpPr>
        <p:spPr>
          <a:xfrm>
            <a:off x="4648200" y="3248025"/>
            <a:ext cx="3810000" cy="946150"/>
          </a:xfrm>
        </p:spPr>
        <p:txBody>
          <a:bodyPr/>
          <a:lstStyle/>
          <a:p>
            <a:r>
              <a:rPr lang="en-US" smtClean="0"/>
              <a:t>http://www.cs.berkeley.edu/~bh/</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Slide Number Placeholder 5"/>
          <p:cNvSpPr>
            <a:spLocks noGrp="1"/>
          </p:cNvSpPr>
          <p:nvPr>
            <p:ph type="sldNum" sz="quarter" idx="12"/>
          </p:nvPr>
        </p:nvSpPr>
        <p:spPr>
          <a:noFill/>
        </p:spPr>
        <p:txBody>
          <a:bodyPr/>
          <a:lstStyle/>
          <a:p>
            <a:fld id="{2A5188C8-1F26-4FEE-80FD-98B1D40403AE}" type="slidenum">
              <a:rPr lang="en-US" smtClean="0">
                <a:latin typeface="Times New Roman" pitchFamily="18" charset="0"/>
              </a:rPr>
              <a:pPr/>
              <a:t>4</a:t>
            </a:fld>
            <a:endParaRPr lang="en-US" smtClean="0">
              <a:latin typeface="Times New Roman" pitchFamily="18" charset="0"/>
            </a:endParaRPr>
          </a:p>
        </p:txBody>
      </p:sp>
      <p:sp>
        <p:nvSpPr>
          <p:cNvPr id="231426" name="Rectangle 2"/>
          <p:cNvSpPr>
            <a:spLocks noGrp="1" noChangeArrowheads="1"/>
          </p:cNvSpPr>
          <p:nvPr>
            <p:ph type="title"/>
          </p:nvPr>
        </p:nvSpPr>
        <p:spPr/>
        <p:txBody>
          <a:bodyPr/>
          <a:lstStyle/>
          <a:p>
            <a:pPr>
              <a:defRPr/>
            </a:pPr>
            <a:r>
              <a:rPr lang="en-US" sz="3600" smtClean="0">
                <a:latin typeface="Arial" charset="0"/>
              </a:rPr>
              <a:t>Introduction to MicroWorlds EX (MAC)</a:t>
            </a:r>
          </a:p>
        </p:txBody>
      </p:sp>
      <p:pic>
        <p:nvPicPr>
          <p:cNvPr id="22534" name="Picture 3"/>
          <p:cNvPicPr>
            <a:picLocks noGrp="1" noChangeAspect="1" noChangeArrowheads="1"/>
          </p:cNvPicPr>
          <p:nvPr>
            <p:ph idx="1"/>
          </p:nvPr>
        </p:nvPicPr>
        <p:blipFill>
          <a:blip r:embed="rId3" cstate="print"/>
          <a:srcRect/>
          <a:stretch>
            <a:fillRect/>
          </a:stretch>
        </p:blipFill>
        <p:spPr>
          <a:xfrm>
            <a:off x="1676400" y="1033463"/>
            <a:ext cx="6629400" cy="4830762"/>
          </a:xfr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Slide Number Placeholder 5"/>
          <p:cNvSpPr>
            <a:spLocks noGrp="1"/>
          </p:cNvSpPr>
          <p:nvPr>
            <p:ph type="sldNum" sz="quarter" idx="12"/>
          </p:nvPr>
        </p:nvSpPr>
        <p:spPr>
          <a:noFill/>
        </p:spPr>
        <p:txBody>
          <a:bodyPr/>
          <a:lstStyle/>
          <a:p>
            <a:fld id="{B82270B0-36CE-4609-A8EE-AF82C6D794E4}" type="slidenum">
              <a:rPr lang="en-US" smtClean="0">
                <a:latin typeface="Times New Roman" pitchFamily="18" charset="0"/>
              </a:rPr>
              <a:pPr/>
              <a:t>5</a:t>
            </a:fld>
            <a:endParaRPr lang="en-US" smtClean="0">
              <a:latin typeface="Times New Roman" pitchFamily="18" charset="0"/>
            </a:endParaRPr>
          </a:p>
        </p:txBody>
      </p:sp>
      <p:sp>
        <p:nvSpPr>
          <p:cNvPr id="314370" name="Rectangle 2"/>
          <p:cNvSpPr>
            <a:spLocks noGrp="1" noChangeArrowheads="1"/>
          </p:cNvSpPr>
          <p:nvPr>
            <p:ph type="title"/>
          </p:nvPr>
        </p:nvSpPr>
        <p:spPr/>
        <p:txBody>
          <a:bodyPr/>
          <a:lstStyle/>
          <a:p>
            <a:pPr>
              <a:defRPr/>
            </a:pPr>
            <a:r>
              <a:rPr lang="en-US" sz="3200" dirty="0" smtClean="0">
                <a:latin typeface="Arial" charset="0"/>
              </a:rPr>
              <a:t>Introduction to </a:t>
            </a:r>
            <a:r>
              <a:rPr lang="en-US" sz="3200" dirty="0" err="1" smtClean="0">
                <a:latin typeface="Arial" charset="0"/>
              </a:rPr>
              <a:t>MicroWorlds</a:t>
            </a:r>
            <a:r>
              <a:rPr lang="en-US" sz="3200" dirty="0" smtClean="0">
                <a:latin typeface="Arial" charset="0"/>
              </a:rPr>
              <a:t> EX </a:t>
            </a:r>
            <a:br>
              <a:rPr lang="en-US" sz="3200" dirty="0" smtClean="0">
                <a:latin typeface="Arial" charset="0"/>
              </a:rPr>
            </a:br>
            <a:r>
              <a:rPr lang="en-US" sz="3200" dirty="0" smtClean="0">
                <a:latin typeface="Arial" charset="0"/>
              </a:rPr>
              <a:t>(PC version)</a:t>
            </a:r>
          </a:p>
        </p:txBody>
      </p:sp>
      <p:pic>
        <p:nvPicPr>
          <p:cNvPr id="23558" name="Picture 3" descr="Microworldscreenshot"/>
          <p:cNvPicPr>
            <a:picLocks noGrp="1" noChangeAspect="1" noChangeArrowheads="1"/>
          </p:cNvPicPr>
          <p:nvPr>
            <p:ph idx="1"/>
          </p:nvPr>
        </p:nvPicPr>
        <p:blipFill>
          <a:blip r:embed="rId3" cstate="print"/>
          <a:srcRect/>
          <a:stretch>
            <a:fillRect/>
          </a:stretch>
        </p:blipFill>
        <p:spPr>
          <a:xfrm>
            <a:off x="838200" y="1524000"/>
            <a:ext cx="7696200" cy="4724400"/>
          </a:xfr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ctrTitle"/>
          </p:nvPr>
        </p:nvSpPr>
        <p:spPr/>
        <p:txBody>
          <a:bodyPr/>
          <a:lstStyle/>
          <a:p>
            <a:pPr>
              <a:defRPr/>
            </a:pPr>
            <a:r>
              <a:rPr lang="en-US" smtClean="0">
                <a:latin typeface="Arial" charset="0"/>
              </a:rPr>
              <a:t>Let’s Review!</a:t>
            </a:r>
          </a:p>
        </p:txBody>
      </p:sp>
      <p:sp>
        <p:nvSpPr>
          <p:cNvPr id="39939" name="Rectangle 3"/>
          <p:cNvSpPr>
            <a:spLocks noGrp="1" noChangeArrowheads="1"/>
          </p:cNvSpPr>
          <p:nvPr>
            <p:ph type="subTitle" idx="1"/>
          </p:nvPr>
        </p:nvSpPr>
        <p:spPr>
          <a:xfrm>
            <a:off x="1371600" y="4471988"/>
            <a:ext cx="6400800" cy="579437"/>
          </a:xfrm>
        </p:spPr>
        <p:txBody>
          <a:bodyPr/>
          <a:lstStyle/>
          <a:p>
            <a:endParaRPr lang="en-U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Slide Number Placeholder 4"/>
          <p:cNvSpPr>
            <a:spLocks noGrp="1"/>
          </p:cNvSpPr>
          <p:nvPr>
            <p:ph type="sldNum" sz="quarter" idx="12"/>
          </p:nvPr>
        </p:nvSpPr>
        <p:spPr>
          <a:noFill/>
        </p:spPr>
        <p:txBody>
          <a:bodyPr/>
          <a:lstStyle/>
          <a:p>
            <a:fld id="{1C283A28-F1DB-40AF-B349-3DF552FC353F}" type="slidenum">
              <a:rPr lang="en-US" smtClean="0">
                <a:latin typeface="Times New Roman" pitchFamily="18" charset="0"/>
              </a:rPr>
              <a:pPr/>
              <a:t>7</a:t>
            </a:fld>
            <a:endParaRPr lang="en-US" smtClean="0">
              <a:latin typeface="Times New Roman" pitchFamily="18" charset="0"/>
            </a:endParaRPr>
          </a:p>
        </p:txBody>
      </p:sp>
      <p:pic>
        <p:nvPicPr>
          <p:cNvPr id="40965" name="Picture 2"/>
          <p:cNvPicPr>
            <a:picLocks noGrp="1" noChangeArrowheads="1"/>
          </p:cNvPicPr>
          <p:nvPr>
            <p:ph/>
          </p:nvPr>
        </p:nvPicPr>
        <p:blipFill>
          <a:blip r:embed="rId3" cstate="print"/>
          <a:srcRect/>
          <a:stretch>
            <a:fillRect/>
          </a:stretch>
        </p:blipFill>
        <p:spPr>
          <a:xfrm>
            <a:off x="152400" y="533400"/>
            <a:ext cx="8534400" cy="5638800"/>
          </a:xfrm>
          <a:noFill/>
        </p:spPr>
      </p:pic>
      <p:sp>
        <p:nvSpPr>
          <p:cNvPr id="40966" name="Line 3"/>
          <p:cNvSpPr>
            <a:spLocks noChangeShapeType="1"/>
          </p:cNvSpPr>
          <p:nvPr/>
        </p:nvSpPr>
        <p:spPr bwMode="auto">
          <a:xfrm flipV="1">
            <a:off x="1447800" y="762000"/>
            <a:ext cx="381000" cy="1676400"/>
          </a:xfrm>
          <a:prstGeom prst="line">
            <a:avLst/>
          </a:prstGeom>
          <a:noFill/>
          <a:ln w="9525">
            <a:solidFill>
              <a:schemeClr val="tx1"/>
            </a:solidFill>
            <a:round/>
            <a:headEnd/>
            <a:tailEnd type="triangle" w="med" len="med"/>
          </a:ln>
        </p:spPr>
        <p:txBody>
          <a:bodyPr/>
          <a:lstStyle/>
          <a:p>
            <a:endParaRPr lang="en-US"/>
          </a:p>
        </p:txBody>
      </p:sp>
      <p:sp>
        <p:nvSpPr>
          <p:cNvPr id="40967" name="Line 4"/>
          <p:cNvSpPr>
            <a:spLocks noChangeShapeType="1"/>
          </p:cNvSpPr>
          <p:nvPr/>
        </p:nvSpPr>
        <p:spPr bwMode="auto">
          <a:xfrm flipH="1" flipV="1">
            <a:off x="2362200" y="914400"/>
            <a:ext cx="457200" cy="914400"/>
          </a:xfrm>
          <a:prstGeom prst="line">
            <a:avLst/>
          </a:prstGeom>
          <a:noFill/>
          <a:ln w="9525">
            <a:solidFill>
              <a:schemeClr val="tx1"/>
            </a:solidFill>
            <a:round/>
            <a:headEnd/>
            <a:tailEnd type="triangle" w="med" len="med"/>
          </a:ln>
        </p:spPr>
        <p:txBody>
          <a:bodyPr/>
          <a:lstStyle/>
          <a:p>
            <a:endParaRPr lang="en-US"/>
          </a:p>
        </p:txBody>
      </p:sp>
      <p:sp>
        <p:nvSpPr>
          <p:cNvPr id="40968" name="Oval 5"/>
          <p:cNvSpPr>
            <a:spLocks noChangeArrowheads="1"/>
          </p:cNvSpPr>
          <p:nvPr/>
        </p:nvSpPr>
        <p:spPr bwMode="auto">
          <a:xfrm>
            <a:off x="304800" y="990600"/>
            <a:ext cx="6705600" cy="2971800"/>
          </a:xfrm>
          <a:prstGeom prst="ellipse">
            <a:avLst/>
          </a:prstGeom>
          <a:noFill/>
          <a:ln w="9525">
            <a:solidFill>
              <a:schemeClr val="tx1"/>
            </a:solidFill>
            <a:round/>
            <a:headEnd/>
            <a:tailEnd/>
          </a:ln>
        </p:spPr>
        <p:txBody>
          <a:bodyPr wrap="none" anchor="ctr"/>
          <a:lstStyle/>
          <a:p>
            <a:endParaRPr lang="en-US"/>
          </a:p>
        </p:txBody>
      </p:sp>
      <p:sp>
        <p:nvSpPr>
          <p:cNvPr id="40969" name="Text Box 6"/>
          <p:cNvSpPr txBox="1">
            <a:spLocks noChangeArrowheads="1"/>
          </p:cNvSpPr>
          <p:nvPr/>
        </p:nvSpPr>
        <p:spPr bwMode="auto">
          <a:xfrm>
            <a:off x="1219200" y="2438400"/>
            <a:ext cx="990600" cy="457200"/>
          </a:xfrm>
          <a:prstGeom prst="rect">
            <a:avLst/>
          </a:prstGeom>
          <a:noFill/>
          <a:ln w="9525">
            <a:noFill/>
            <a:miter lim="800000"/>
            <a:headEnd/>
            <a:tailEnd/>
          </a:ln>
        </p:spPr>
        <p:txBody>
          <a:bodyPr>
            <a:spAutoFit/>
          </a:bodyPr>
          <a:lstStyle/>
          <a:p>
            <a:pPr>
              <a:spcBef>
                <a:spcPct val="50000"/>
              </a:spcBef>
            </a:pPr>
            <a:r>
              <a:rPr lang="en-US" u="none"/>
              <a:t>?</a:t>
            </a:r>
          </a:p>
        </p:txBody>
      </p:sp>
      <p:sp>
        <p:nvSpPr>
          <p:cNvPr id="40970" name="Text Box 7"/>
          <p:cNvSpPr txBox="1">
            <a:spLocks noChangeArrowheads="1"/>
          </p:cNvSpPr>
          <p:nvPr/>
        </p:nvSpPr>
        <p:spPr bwMode="auto">
          <a:xfrm>
            <a:off x="2590800" y="1752600"/>
            <a:ext cx="533400" cy="457200"/>
          </a:xfrm>
          <a:prstGeom prst="rect">
            <a:avLst/>
          </a:prstGeom>
          <a:noFill/>
          <a:ln w="9525">
            <a:noFill/>
            <a:miter lim="800000"/>
            <a:headEnd/>
            <a:tailEnd/>
          </a:ln>
        </p:spPr>
        <p:txBody>
          <a:bodyPr>
            <a:spAutoFit/>
          </a:bodyPr>
          <a:lstStyle/>
          <a:p>
            <a:pPr>
              <a:spcBef>
                <a:spcPct val="50000"/>
              </a:spcBef>
            </a:pPr>
            <a:r>
              <a:rPr lang="en-US" u="none"/>
              <a:t>  ?</a:t>
            </a:r>
          </a:p>
        </p:txBody>
      </p:sp>
      <p:sp>
        <p:nvSpPr>
          <p:cNvPr id="40971" name="Text Box 8"/>
          <p:cNvSpPr txBox="1">
            <a:spLocks noChangeArrowheads="1"/>
          </p:cNvSpPr>
          <p:nvPr/>
        </p:nvSpPr>
        <p:spPr bwMode="auto">
          <a:xfrm>
            <a:off x="3352800" y="2590800"/>
            <a:ext cx="2286000" cy="366713"/>
          </a:xfrm>
          <a:prstGeom prst="rect">
            <a:avLst/>
          </a:prstGeom>
          <a:noFill/>
          <a:ln w="9525">
            <a:noFill/>
            <a:miter lim="800000"/>
            <a:headEnd/>
            <a:tailEnd/>
          </a:ln>
        </p:spPr>
        <p:txBody>
          <a:bodyPr>
            <a:spAutoFit/>
          </a:bodyPr>
          <a:lstStyle/>
          <a:p>
            <a:pPr>
              <a:spcBef>
                <a:spcPct val="50000"/>
              </a:spcBef>
            </a:pPr>
            <a:r>
              <a:rPr lang="en-US" sz="1800" u="none"/>
              <a:t>What’s this area?</a:t>
            </a:r>
          </a:p>
        </p:txBody>
      </p:sp>
      <p:sp>
        <p:nvSpPr>
          <p:cNvPr id="40972" name="Text Box 9"/>
          <p:cNvSpPr txBox="1">
            <a:spLocks noChangeArrowheads="1"/>
          </p:cNvSpPr>
          <p:nvPr/>
        </p:nvSpPr>
        <p:spPr bwMode="auto">
          <a:xfrm>
            <a:off x="609600" y="4800600"/>
            <a:ext cx="2971800" cy="1004888"/>
          </a:xfrm>
          <a:prstGeom prst="rect">
            <a:avLst/>
          </a:prstGeom>
          <a:noFill/>
          <a:ln w="9525">
            <a:noFill/>
            <a:miter lim="800000"/>
            <a:headEnd/>
            <a:tailEnd/>
          </a:ln>
        </p:spPr>
        <p:txBody>
          <a:bodyPr>
            <a:spAutoFit/>
          </a:bodyPr>
          <a:lstStyle/>
          <a:p>
            <a:pPr>
              <a:spcBef>
                <a:spcPct val="50000"/>
              </a:spcBef>
            </a:pPr>
            <a:r>
              <a:rPr lang="en-US" u="none"/>
              <a:t>What’s this area?</a:t>
            </a:r>
          </a:p>
          <a:p>
            <a:pPr>
              <a:spcBef>
                <a:spcPct val="50000"/>
              </a:spcBef>
            </a:pPr>
            <a:endParaRPr lang="en-US" u="none"/>
          </a:p>
        </p:txBody>
      </p:sp>
      <p:sp>
        <p:nvSpPr>
          <p:cNvPr id="40973" name="Text Box 10"/>
          <p:cNvSpPr txBox="1">
            <a:spLocks noChangeArrowheads="1"/>
          </p:cNvSpPr>
          <p:nvPr/>
        </p:nvSpPr>
        <p:spPr bwMode="auto">
          <a:xfrm>
            <a:off x="7391400" y="2209800"/>
            <a:ext cx="914400" cy="1463675"/>
          </a:xfrm>
          <a:prstGeom prst="rect">
            <a:avLst/>
          </a:prstGeom>
          <a:noFill/>
          <a:ln w="9525">
            <a:noFill/>
            <a:miter lim="800000"/>
            <a:headEnd/>
            <a:tailEnd/>
          </a:ln>
        </p:spPr>
        <p:txBody>
          <a:bodyPr>
            <a:spAutoFit/>
          </a:bodyPr>
          <a:lstStyle/>
          <a:p>
            <a:pPr>
              <a:spcBef>
                <a:spcPct val="50000"/>
              </a:spcBef>
            </a:pPr>
            <a:r>
              <a:rPr lang="en-US" sz="1800" u="none"/>
              <a:t>What’s this area?</a:t>
            </a:r>
          </a:p>
          <a:p>
            <a:pPr>
              <a:spcBef>
                <a:spcPct val="50000"/>
              </a:spcBef>
            </a:pPr>
            <a:endParaRPr lang="en-US" u="none"/>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Slide Number Placeholder 5"/>
          <p:cNvSpPr>
            <a:spLocks noGrp="1"/>
          </p:cNvSpPr>
          <p:nvPr>
            <p:ph type="sldNum" sz="quarter" idx="12"/>
          </p:nvPr>
        </p:nvSpPr>
        <p:spPr>
          <a:noFill/>
        </p:spPr>
        <p:txBody>
          <a:bodyPr/>
          <a:lstStyle/>
          <a:p>
            <a:fld id="{278C3022-E9EB-4419-9E83-3A5D9ECB22EF}" type="slidenum">
              <a:rPr lang="en-US" smtClean="0">
                <a:latin typeface="Times New Roman" pitchFamily="18" charset="0"/>
              </a:rPr>
              <a:pPr/>
              <a:t>8</a:t>
            </a:fld>
            <a:endParaRPr lang="en-US" smtClean="0">
              <a:latin typeface="Times New Roman" pitchFamily="18" charset="0"/>
            </a:endParaRPr>
          </a:p>
        </p:txBody>
      </p:sp>
      <p:sp>
        <p:nvSpPr>
          <p:cNvPr id="264194" name="Rectangle 2"/>
          <p:cNvSpPr>
            <a:spLocks noGrp="1" noChangeArrowheads="1"/>
          </p:cNvSpPr>
          <p:nvPr>
            <p:ph type="title"/>
          </p:nvPr>
        </p:nvSpPr>
        <p:spPr/>
        <p:txBody>
          <a:bodyPr/>
          <a:lstStyle/>
          <a:p>
            <a:pPr>
              <a:defRPr/>
            </a:pPr>
            <a:r>
              <a:rPr lang="en-US" dirty="0" err="1" smtClean="0">
                <a:latin typeface="Arial" charset="0"/>
              </a:rPr>
              <a:t>MicroWorlds</a:t>
            </a:r>
            <a:r>
              <a:rPr lang="en-US" dirty="0" smtClean="0">
                <a:latin typeface="Arial" charset="0"/>
              </a:rPr>
              <a:t> EX</a:t>
            </a:r>
          </a:p>
        </p:txBody>
      </p:sp>
      <p:sp>
        <p:nvSpPr>
          <p:cNvPr id="41990" name="Rectangle 3"/>
          <p:cNvSpPr>
            <a:spLocks noGrp="1" noChangeArrowheads="1"/>
          </p:cNvSpPr>
          <p:nvPr>
            <p:ph type="body" idx="1"/>
          </p:nvPr>
        </p:nvSpPr>
        <p:spPr>
          <a:xfrm>
            <a:off x="609600" y="1752600"/>
            <a:ext cx="7772400" cy="4668838"/>
          </a:xfrm>
        </p:spPr>
        <p:txBody>
          <a:bodyPr/>
          <a:lstStyle/>
          <a:p>
            <a:r>
              <a:rPr lang="en-US" dirty="0" smtClean="0">
                <a:latin typeface="Arial" charset="0"/>
              </a:rPr>
              <a:t>Files are called </a:t>
            </a:r>
            <a:r>
              <a:rPr lang="en-US" i="1" dirty="0" smtClean="0">
                <a:solidFill>
                  <a:srgbClr val="800000"/>
                </a:solidFill>
                <a:latin typeface="Arial" charset="0"/>
              </a:rPr>
              <a:t>Projects</a:t>
            </a:r>
          </a:p>
          <a:p>
            <a:r>
              <a:rPr lang="en-US" dirty="0" smtClean="0">
                <a:latin typeface="Arial" charset="0"/>
              </a:rPr>
              <a:t>Objects and text are displayed on </a:t>
            </a:r>
            <a:r>
              <a:rPr lang="en-US" i="1" dirty="0" smtClean="0">
                <a:solidFill>
                  <a:srgbClr val="800000"/>
                </a:solidFill>
                <a:latin typeface="Arial" charset="0"/>
              </a:rPr>
              <a:t>pages</a:t>
            </a:r>
          </a:p>
          <a:p>
            <a:r>
              <a:rPr lang="en-US" dirty="0" smtClean="0">
                <a:latin typeface="Arial" charset="0"/>
              </a:rPr>
              <a:t>Point to:</a:t>
            </a:r>
          </a:p>
          <a:p>
            <a:pPr lvl="1"/>
            <a:r>
              <a:rPr lang="en-US" sz="2000" dirty="0" smtClean="0">
                <a:latin typeface="Arial" charset="0"/>
              </a:rPr>
              <a:t>Menu bar</a:t>
            </a:r>
          </a:p>
          <a:p>
            <a:pPr lvl="1"/>
            <a:r>
              <a:rPr lang="en-US" sz="2000" dirty="0" smtClean="0">
                <a:latin typeface="Arial" charset="0"/>
              </a:rPr>
              <a:t>Toolbar</a:t>
            </a:r>
          </a:p>
          <a:p>
            <a:pPr lvl="1"/>
            <a:r>
              <a:rPr lang="en-US" sz="2000" dirty="0" smtClean="0">
                <a:latin typeface="Arial" charset="0"/>
              </a:rPr>
              <a:t>Page</a:t>
            </a:r>
          </a:p>
          <a:p>
            <a:pPr lvl="1"/>
            <a:r>
              <a:rPr lang="en-US" sz="2000" dirty="0" smtClean="0">
                <a:latin typeface="Arial" charset="0"/>
              </a:rPr>
              <a:t>Command Center</a:t>
            </a:r>
          </a:p>
          <a:p>
            <a:pPr lvl="1"/>
            <a:r>
              <a:rPr lang="en-US" sz="2000" dirty="0" smtClean="0">
                <a:latin typeface="Arial" charset="0"/>
              </a:rPr>
              <a:t>Status Bar</a:t>
            </a:r>
          </a:p>
          <a:p>
            <a:pPr lvl="1"/>
            <a:r>
              <a:rPr lang="en-US" sz="2000" dirty="0" smtClean="0">
                <a:latin typeface="Arial" charset="0"/>
              </a:rPr>
              <a:t>Procedures area-What do you find here?</a:t>
            </a:r>
          </a:p>
          <a:p>
            <a:pPr lvl="1"/>
            <a:r>
              <a:rPr lang="en-US" sz="2000" dirty="0" smtClean="0">
                <a:latin typeface="Arial" charset="0"/>
              </a:rPr>
              <a:t>Tabs</a:t>
            </a:r>
          </a:p>
          <a:p>
            <a:pPr>
              <a:buFontTx/>
              <a:buNone/>
            </a:pPr>
            <a:endParaRPr lang="en-US" sz="2000" b="1" dirty="0" smtClean="0">
              <a:solidFill>
                <a:srgbClr val="FF0000"/>
              </a:solidFill>
              <a:latin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Hatch a Turtle</a:t>
            </a:r>
            <a:endParaRPr lang="en-US" dirty="0"/>
          </a:p>
        </p:txBody>
      </p:sp>
      <p:pic>
        <p:nvPicPr>
          <p:cNvPr id="8194" name="Picture 2"/>
          <p:cNvPicPr>
            <a:picLocks noGrp="1" noChangeAspect="1" noChangeArrowheads="1"/>
          </p:cNvPicPr>
          <p:nvPr>
            <p:ph idx="1"/>
          </p:nvPr>
        </p:nvPicPr>
        <p:blipFill>
          <a:blip r:embed="rId3" cstate="print"/>
          <a:srcRect r="27778"/>
          <a:stretch>
            <a:fillRect/>
          </a:stretch>
        </p:blipFill>
        <p:spPr bwMode="auto">
          <a:xfrm>
            <a:off x="1600200" y="1295400"/>
            <a:ext cx="5943600" cy="4554704"/>
          </a:xfrm>
          <a:prstGeom prst="rect">
            <a:avLst/>
          </a:prstGeom>
          <a:noFill/>
          <a:ln w="9525">
            <a:noFill/>
            <a:miter lim="800000"/>
            <a:headEnd/>
            <a:tailEnd/>
          </a:ln>
        </p:spPr>
      </p:pic>
      <p:cxnSp>
        <p:nvCxnSpPr>
          <p:cNvPr id="6" name="Straight Arrow Connector 5"/>
          <p:cNvCxnSpPr/>
          <p:nvPr/>
        </p:nvCxnSpPr>
        <p:spPr>
          <a:xfrm flipV="1">
            <a:off x="2971800" y="1905000"/>
            <a:ext cx="228600" cy="990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6"/>
          <p:cNvSpPr>
            <a:spLocks noGrp="1"/>
          </p:cNvSpPr>
          <p:nvPr>
            <p:ph type="sldNum" sz="quarter" idx="12"/>
          </p:nvPr>
        </p:nvSpPr>
        <p:spPr>
          <a:noFill/>
        </p:spPr>
        <p:txBody>
          <a:bodyPr/>
          <a:lstStyle/>
          <a:p>
            <a:fld id="{C1F03B32-DA9A-4A14-B4B4-E89C0CABDED0}" type="slidenum">
              <a:rPr lang="en-US" smtClean="0">
                <a:latin typeface="Times New Roman" pitchFamily="18" charset="0"/>
              </a:rPr>
              <a:pPr/>
              <a:t>10</a:t>
            </a:fld>
            <a:endParaRPr lang="en-US" smtClean="0">
              <a:latin typeface="Times New Roman" pitchFamily="18" charset="0"/>
            </a:endParaRPr>
          </a:p>
        </p:txBody>
      </p:sp>
      <p:sp>
        <p:nvSpPr>
          <p:cNvPr id="266242" name="Rectangle 2"/>
          <p:cNvSpPr>
            <a:spLocks noGrp="1" noChangeArrowheads="1"/>
          </p:cNvSpPr>
          <p:nvPr>
            <p:ph type="title"/>
          </p:nvPr>
        </p:nvSpPr>
        <p:spPr/>
        <p:txBody>
          <a:bodyPr/>
          <a:lstStyle/>
          <a:p>
            <a:pPr>
              <a:defRPr/>
            </a:pPr>
            <a:r>
              <a:rPr lang="en-US" smtClean="0">
                <a:latin typeface="Arial" charset="0"/>
              </a:rPr>
              <a:t>Some Basic Commands</a:t>
            </a:r>
          </a:p>
        </p:txBody>
      </p:sp>
      <p:sp>
        <p:nvSpPr>
          <p:cNvPr id="43014" name="Rectangle 3"/>
          <p:cNvSpPr>
            <a:spLocks noGrp="1" noChangeArrowheads="1"/>
          </p:cNvSpPr>
          <p:nvPr>
            <p:ph type="body" sz="half" idx="1"/>
          </p:nvPr>
        </p:nvSpPr>
        <p:spPr>
          <a:xfrm>
            <a:off x="533400" y="503238"/>
            <a:ext cx="3810000" cy="5824537"/>
          </a:xfrm>
        </p:spPr>
        <p:txBody>
          <a:bodyPr/>
          <a:lstStyle/>
          <a:p>
            <a:endParaRPr lang="en-US" sz="4000" dirty="0" smtClean="0">
              <a:latin typeface="Arial" charset="0"/>
            </a:endParaRPr>
          </a:p>
          <a:p>
            <a:r>
              <a:rPr lang="en-US" sz="4000" dirty="0" err="1" smtClean="0">
                <a:latin typeface="Arial" charset="0"/>
              </a:rPr>
              <a:t>fd</a:t>
            </a:r>
            <a:r>
              <a:rPr lang="en-US" sz="4000" dirty="0" smtClean="0">
                <a:latin typeface="Arial" charset="0"/>
              </a:rPr>
              <a:t> </a:t>
            </a:r>
          </a:p>
          <a:p>
            <a:r>
              <a:rPr lang="en-US" sz="4000" dirty="0" err="1" smtClean="0">
                <a:latin typeface="Arial" charset="0"/>
              </a:rPr>
              <a:t>rt</a:t>
            </a:r>
            <a:r>
              <a:rPr lang="en-US" sz="4000" dirty="0" smtClean="0">
                <a:latin typeface="Arial" charset="0"/>
              </a:rPr>
              <a:t> </a:t>
            </a:r>
          </a:p>
          <a:p>
            <a:r>
              <a:rPr lang="en-US" sz="4000" dirty="0" err="1" smtClean="0">
                <a:latin typeface="Arial" charset="0"/>
              </a:rPr>
              <a:t>bk</a:t>
            </a:r>
            <a:r>
              <a:rPr lang="en-US" sz="4000" dirty="0" smtClean="0">
                <a:latin typeface="Arial" charset="0"/>
              </a:rPr>
              <a:t> </a:t>
            </a:r>
          </a:p>
          <a:p>
            <a:r>
              <a:rPr lang="en-US" sz="4000" dirty="0" err="1" smtClean="0">
                <a:latin typeface="Arial" charset="0"/>
              </a:rPr>
              <a:t>lt</a:t>
            </a:r>
            <a:r>
              <a:rPr lang="en-US" sz="4000" dirty="0" smtClean="0">
                <a:latin typeface="Arial" charset="0"/>
              </a:rPr>
              <a:t> </a:t>
            </a:r>
          </a:p>
          <a:p>
            <a:r>
              <a:rPr lang="en-US" sz="4000" dirty="0" smtClean="0">
                <a:latin typeface="Arial" charset="0"/>
              </a:rPr>
              <a:t>pd </a:t>
            </a:r>
          </a:p>
          <a:p>
            <a:r>
              <a:rPr lang="en-US" sz="4000" dirty="0" err="1" smtClean="0">
                <a:latin typeface="Arial" charset="0"/>
              </a:rPr>
              <a:t>pu</a:t>
            </a:r>
            <a:endParaRPr lang="en-US" sz="4000" dirty="0" smtClean="0">
              <a:latin typeface="Arial" charset="0"/>
            </a:endParaRPr>
          </a:p>
          <a:p>
            <a:endParaRPr lang="en-US" sz="4000" dirty="0" smtClean="0">
              <a:latin typeface="Arial" charset="0"/>
            </a:endParaRPr>
          </a:p>
        </p:txBody>
      </p:sp>
      <p:sp>
        <p:nvSpPr>
          <p:cNvPr id="43015" name="Rectangle 4"/>
          <p:cNvSpPr>
            <a:spLocks noGrp="1" noChangeArrowheads="1"/>
          </p:cNvSpPr>
          <p:nvPr>
            <p:ph type="body" sz="half" idx="2"/>
          </p:nvPr>
        </p:nvSpPr>
        <p:spPr>
          <a:xfrm>
            <a:off x="4572000" y="1096963"/>
            <a:ext cx="3810000" cy="5092700"/>
          </a:xfrm>
        </p:spPr>
        <p:txBody>
          <a:bodyPr/>
          <a:lstStyle/>
          <a:p>
            <a:r>
              <a:rPr lang="en-US" sz="4000" dirty="0" smtClean="0">
                <a:latin typeface="Arial" charset="0"/>
              </a:rPr>
              <a:t>repeat</a:t>
            </a:r>
          </a:p>
          <a:p>
            <a:r>
              <a:rPr lang="en-US" sz="4000" dirty="0" err="1" smtClean="0">
                <a:latin typeface="Arial" charset="0"/>
              </a:rPr>
              <a:t>setc</a:t>
            </a:r>
            <a:endParaRPr lang="en-US" sz="4000" dirty="0" smtClean="0">
              <a:latin typeface="Arial" charset="0"/>
            </a:endParaRPr>
          </a:p>
          <a:p>
            <a:r>
              <a:rPr lang="en-US" sz="4000" dirty="0" err="1" smtClean="0">
                <a:latin typeface="Arial" charset="0"/>
              </a:rPr>
              <a:t>setpos</a:t>
            </a:r>
            <a:endParaRPr lang="en-US" sz="4000" dirty="0" smtClean="0">
              <a:latin typeface="Arial" charset="0"/>
            </a:endParaRPr>
          </a:p>
          <a:p>
            <a:r>
              <a:rPr lang="en-US" sz="4000" dirty="0" err="1" smtClean="0">
                <a:latin typeface="Arial" charset="0"/>
              </a:rPr>
              <a:t>seth</a:t>
            </a:r>
            <a:endParaRPr lang="en-US" sz="4000" dirty="0" smtClean="0">
              <a:latin typeface="Arial" charset="0"/>
            </a:endParaRPr>
          </a:p>
          <a:p>
            <a:r>
              <a:rPr lang="en-US" sz="4000" dirty="0" err="1" smtClean="0">
                <a:latin typeface="Arial" charset="0"/>
              </a:rPr>
              <a:t>setpensize</a:t>
            </a:r>
            <a:endParaRPr lang="en-US" sz="4000" dirty="0" smtClean="0">
              <a:latin typeface="Arial" charset="0"/>
            </a:endParaRPr>
          </a:p>
          <a:p>
            <a:r>
              <a:rPr lang="en-US" sz="4000" dirty="0" smtClean="0">
                <a:latin typeface="Arial" charset="0"/>
              </a:rPr>
              <a:t>cg </a:t>
            </a:r>
          </a:p>
          <a:p>
            <a:r>
              <a:rPr lang="en-US" sz="4000" dirty="0" smtClean="0">
                <a:latin typeface="Arial" charset="0"/>
              </a:rPr>
              <a:t>clean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Slide Number Placeholder 6"/>
          <p:cNvSpPr>
            <a:spLocks noGrp="1"/>
          </p:cNvSpPr>
          <p:nvPr>
            <p:ph type="sldNum" sz="quarter" idx="12"/>
          </p:nvPr>
        </p:nvSpPr>
        <p:spPr>
          <a:noFill/>
        </p:spPr>
        <p:txBody>
          <a:bodyPr/>
          <a:lstStyle/>
          <a:p>
            <a:fld id="{1FDA79D5-1512-47A6-8B72-64F21FE0C8E5}" type="slidenum">
              <a:rPr lang="en-US" smtClean="0">
                <a:latin typeface="Times New Roman" pitchFamily="18" charset="0"/>
              </a:rPr>
              <a:pPr/>
              <a:t>11</a:t>
            </a:fld>
            <a:endParaRPr lang="en-US" smtClean="0">
              <a:latin typeface="Times New Roman" pitchFamily="18" charset="0"/>
            </a:endParaRPr>
          </a:p>
        </p:txBody>
      </p:sp>
      <p:sp>
        <p:nvSpPr>
          <p:cNvPr id="268290" name="Rectangle 2"/>
          <p:cNvSpPr>
            <a:spLocks noGrp="1" noChangeArrowheads="1"/>
          </p:cNvSpPr>
          <p:nvPr>
            <p:ph type="title"/>
          </p:nvPr>
        </p:nvSpPr>
        <p:spPr>
          <a:xfrm>
            <a:off x="457200" y="274638"/>
            <a:ext cx="8229600" cy="868362"/>
          </a:xfrm>
        </p:spPr>
        <p:txBody>
          <a:bodyPr/>
          <a:lstStyle/>
          <a:p>
            <a:pPr>
              <a:defRPr/>
            </a:pPr>
            <a:r>
              <a:rPr lang="en-US" dirty="0" smtClean="0">
                <a:latin typeface="Arial" charset="0"/>
              </a:rPr>
              <a:t>Some Basic Commands</a:t>
            </a:r>
          </a:p>
        </p:txBody>
      </p:sp>
      <p:sp>
        <p:nvSpPr>
          <p:cNvPr id="44038" name="Rectangle 3"/>
          <p:cNvSpPr>
            <a:spLocks noGrp="1" noChangeArrowheads="1"/>
          </p:cNvSpPr>
          <p:nvPr>
            <p:ph type="body" sz="half" idx="1"/>
          </p:nvPr>
        </p:nvSpPr>
        <p:spPr>
          <a:xfrm>
            <a:off x="533400" y="503238"/>
            <a:ext cx="3810000" cy="5824537"/>
          </a:xfrm>
        </p:spPr>
        <p:txBody>
          <a:bodyPr/>
          <a:lstStyle/>
          <a:p>
            <a:endParaRPr lang="en-US" sz="4000" smtClean="0">
              <a:latin typeface="Arial" charset="0"/>
            </a:endParaRPr>
          </a:p>
          <a:p>
            <a:r>
              <a:rPr lang="en-US" sz="4000" smtClean="0">
                <a:latin typeface="Arial" charset="0"/>
              </a:rPr>
              <a:t>fd (forward)</a:t>
            </a:r>
          </a:p>
          <a:p>
            <a:r>
              <a:rPr lang="en-US" sz="4000" smtClean="0">
                <a:latin typeface="Arial" charset="0"/>
              </a:rPr>
              <a:t>rt (right)</a:t>
            </a:r>
          </a:p>
          <a:p>
            <a:r>
              <a:rPr lang="en-US" sz="4000" smtClean="0">
                <a:latin typeface="Arial" charset="0"/>
              </a:rPr>
              <a:t>bk (back)</a:t>
            </a:r>
          </a:p>
          <a:p>
            <a:r>
              <a:rPr lang="en-US" sz="4000" smtClean="0">
                <a:latin typeface="Arial" charset="0"/>
              </a:rPr>
              <a:t>lt (left)</a:t>
            </a:r>
          </a:p>
          <a:p>
            <a:r>
              <a:rPr lang="en-US" sz="4000" smtClean="0">
                <a:latin typeface="Arial" charset="0"/>
              </a:rPr>
              <a:t>pd (pen down)</a:t>
            </a:r>
          </a:p>
          <a:p>
            <a:r>
              <a:rPr lang="en-US" sz="4000" smtClean="0">
                <a:latin typeface="Arial" charset="0"/>
              </a:rPr>
              <a:t>pu (pen up)</a:t>
            </a:r>
          </a:p>
          <a:p>
            <a:endParaRPr lang="en-US" sz="4000" smtClean="0">
              <a:latin typeface="Arial" charset="0"/>
            </a:endParaRPr>
          </a:p>
        </p:txBody>
      </p:sp>
      <p:sp>
        <p:nvSpPr>
          <p:cNvPr id="44039" name="Rectangle 4"/>
          <p:cNvSpPr>
            <a:spLocks noGrp="1" noChangeArrowheads="1"/>
          </p:cNvSpPr>
          <p:nvPr>
            <p:ph type="body" sz="half" idx="2"/>
          </p:nvPr>
        </p:nvSpPr>
        <p:spPr>
          <a:xfrm>
            <a:off x="4572000" y="1219200"/>
            <a:ext cx="3810000" cy="4848225"/>
          </a:xfrm>
        </p:spPr>
        <p:txBody>
          <a:bodyPr/>
          <a:lstStyle/>
          <a:p>
            <a:r>
              <a:rPr lang="en-US" sz="4000" smtClean="0">
                <a:latin typeface="Arial" charset="0"/>
              </a:rPr>
              <a:t>repeat</a:t>
            </a:r>
          </a:p>
          <a:p>
            <a:r>
              <a:rPr lang="en-US" sz="4000" smtClean="0">
                <a:latin typeface="Arial" charset="0"/>
              </a:rPr>
              <a:t>setc (set color)</a:t>
            </a:r>
          </a:p>
          <a:p>
            <a:r>
              <a:rPr lang="en-US" sz="4000" smtClean="0">
                <a:latin typeface="Arial" charset="0"/>
              </a:rPr>
              <a:t>setpensize</a:t>
            </a:r>
          </a:p>
          <a:p>
            <a:r>
              <a:rPr lang="en-US" sz="4000" smtClean="0">
                <a:latin typeface="Arial" charset="0"/>
              </a:rPr>
              <a:t>cg (clear graphics)</a:t>
            </a:r>
          </a:p>
          <a:p>
            <a:r>
              <a:rPr lang="en-US" sz="4000" smtClean="0">
                <a:latin typeface="Arial" charset="0"/>
              </a:rPr>
              <a:t>clean</a:t>
            </a:r>
          </a:p>
        </p:txBody>
      </p:sp>
      <p:sp>
        <p:nvSpPr>
          <p:cNvPr id="8" name="TextBox 7"/>
          <p:cNvSpPr txBox="1"/>
          <p:nvPr/>
        </p:nvSpPr>
        <p:spPr>
          <a:xfrm>
            <a:off x="609600" y="6324600"/>
            <a:ext cx="5562600" cy="369332"/>
          </a:xfrm>
          <a:prstGeom prst="rect">
            <a:avLst/>
          </a:prstGeom>
          <a:solidFill>
            <a:schemeClr val="accent4">
              <a:lumMod val="40000"/>
              <a:lumOff val="60000"/>
            </a:schemeClr>
          </a:solidFill>
        </p:spPr>
        <p:txBody>
          <a:bodyPr wrap="square" rtlCol="0">
            <a:spAutoFit/>
          </a:bodyPr>
          <a:lstStyle/>
          <a:p>
            <a:pPr algn="ctr"/>
            <a:r>
              <a:rPr lang="en-US" b="1" dirty="0" smtClean="0">
                <a:latin typeface="Times New Roman" pitchFamily="18" charset="0"/>
              </a:rPr>
              <a:t>Which one of the basic programming</a:t>
            </a:r>
            <a:r>
              <a:rPr lang="en-US" b="1" baseline="0" dirty="0" smtClean="0">
                <a:latin typeface="Times New Roman" pitchFamily="18" charset="0"/>
              </a:rPr>
              <a:t> concepts? </a:t>
            </a:r>
            <a:endParaRPr lang="en-US"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Slide Number Placeholder 6"/>
          <p:cNvSpPr>
            <a:spLocks noGrp="1"/>
          </p:cNvSpPr>
          <p:nvPr>
            <p:ph type="sldNum" sz="quarter" idx="12"/>
          </p:nvPr>
        </p:nvSpPr>
        <p:spPr>
          <a:noFill/>
        </p:spPr>
        <p:txBody>
          <a:bodyPr/>
          <a:lstStyle/>
          <a:p>
            <a:fld id="{450892C2-8A1C-4209-924C-BB88DF293A37}" type="slidenum">
              <a:rPr lang="en-US" smtClean="0">
                <a:latin typeface="Times New Roman" pitchFamily="18" charset="0"/>
              </a:rPr>
              <a:pPr/>
              <a:t>12</a:t>
            </a:fld>
            <a:endParaRPr lang="en-US" smtClean="0">
              <a:latin typeface="Times New Roman" pitchFamily="18" charset="0"/>
            </a:endParaRPr>
          </a:p>
        </p:txBody>
      </p:sp>
      <p:sp>
        <p:nvSpPr>
          <p:cNvPr id="237570" name="Rectangle 2"/>
          <p:cNvSpPr>
            <a:spLocks noGrp="1" noChangeArrowheads="1"/>
          </p:cNvSpPr>
          <p:nvPr>
            <p:ph type="title"/>
          </p:nvPr>
        </p:nvSpPr>
        <p:spPr/>
        <p:txBody>
          <a:bodyPr/>
          <a:lstStyle/>
          <a:p>
            <a:pPr>
              <a:defRPr/>
            </a:pPr>
            <a:r>
              <a:rPr lang="en-US" smtClean="0">
                <a:latin typeface="Arial" charset="0"/>
              </a:rPr>
              <a:t>Some Basic Shapes</a:t>
            </a:r>
          </a:p>
        </p:txBody>
      </p:sp>
      <p:pic>
        <p:nvPicPr>
          <p:cNvPr id="26630" name="Picture 3"/>
          <p:cNvPicPr>
            <a:picLocks noGrp="1" noChangeAspect="1" noChangeArrowheads="1"/>
          </p:cNvPicPr>
          <p:nvPr>
            <p:ph type="body" sz="half" idx="1"/>
          </p:nvPr>
        </p:nvPicPr>
        <p:blipFill>
          <a:blip r:embed="rId3" cstate="print"/>
          <a:srcRect/>
          <a:stretch>
            <a:fillRect/>
          </a:stretch>
        </p:blipFill>
        <p:spPr>
          <a:xfrm>
            <a:off x="1905000" y="2743200"/>
            <a:ext cx="1524000" cy="1373188"/>
          </a:xfrm>
        </p:spPr>
      </p:pic>
      <p:sp>
        <p:nvSpPr>
          <p:cNvPr id="26631" name="Rectangle 4"/>
          <p:cNvSpPr>
            <a:spLocks noGrp="1" noChangeArrowheads="1"/>
          </p:cNvSpPr>
          <p:nvPr>
            <p:ph type="body" sz="half" idx="2"/>
          </p:nvPr>
        </p:nvSpPr>
        <p:spPr>
          <a:xfrm>
            <a:off x="4267200" y="1676400"/>
            <a:ext cx="3810000" cy="3962400"/>
          </a:xfrm>
        </p:spPr>
        <p:txBody>
          <a:bodyPr>
            <a:normAutofit lnSpcReduction="10000"/>
          </a:bodyPr>
          <a:lstStyle/>
          <a:p>
            <a:r>
              <a:rPr lang="en-US" sz="2400" dirty="0" smtClean="0">
                <a:latin typeface="Arial" charset="0"/>
              </a:rPr>
              <a:t>Hatch a “turtle”</a:t>
            </a:r>
          </a:p>
          <a:p>
            <a:r>
              <a:rPr lang="en-US" sz="2400" dirty="0" smtClean="0">
                <a:latin typeface="Arial" charset="0"/>
              </a:rPr>
              <a:t>pd</a:t>
            </a:r>
          </a:p>
          <a:p>
            <a:r>
              <a:rPr lang="en-US" sz="2400" dirty="0" err="1" smtClean="0">
                <a:latin typeface="Arial" charset="0"/>
              </a:rPr>
              <a:t>fd</a:t>
            </a:r>
            <a:r>
              <a:rPr lang="en-US" sz="2400" dirty="0" smtClean="0">
                <a:latin typeface="Arial" charset="0"/>
              </a:rPr>
              <a:t> 50</a:t>
            </a:r>
          </a:p>
          <a:p>
            <a:r>
              <a:rPr lang="en-US" sz="2400" dirty="0" err="1" smtClean="0">
                <a:latin typeface="Arial" charset="0"/>
              </a:rPr>
              <a:t>rt</a:t>
            </a:r>
            <a:r>
              <a:rPr lang="en-US" sz="2400" dirty="0" smtClean="0">
                <a:latin typeface="Arial" charset="0"/>
              </a:rPr>
              <a:t> 90</a:t>
            </a:r>
          </a:p>
          <a:p>
            <a:r>
              <a:rPr lang="en-US" sz="2400" dirty="0" err="1" smtClean="0">
                <a:latin typeface="Arial" charset="0"/>
              </a:rPr>
              <a:t>fd</a:t>
            </a:r>
            <a:r>
              <a:rPr lang="en-US" sz="2400" dirty="0" smtClean="0">
                <a:latin typeface="Arial" charset="0"/>
              </a:rPr>
              <a:t> 50</a:t>
            </a:r>
          </a:p>
          <a:p>
            <a:r>
              <a:rPr lang="en-US" sz="2400" dirty="0" err="1" smtClean="0">
                <a:latin typeface="Arial" charset="0"/>
              </a:rPr>
              <a:t>rt</a:t>
            </a:r>
            <a:r>
              <a:rPr lang="en-US" sz="2400" dirty="0" smtClean="0">
                <a:latin typeface="Arial" charset="0"/>
              </a:rPr>
              <a:t> 90</a:t>
            </a:r>
          </a:p>
          <a:p>
            <a:r>
              <a:rPr lang="en-US" sz="2400" dirty="0" err="1" smtClean="0">
                <a:latin typeface="Arial" charset="0"/>
              </a:rPr>
              <a:t>fd</a:t>
            </a:r>
            <a:r>
              <a:rPr lang="en-US" sz="2400" dirty="0" smtClean="0">
                <a:latin typeface="Arial" charset="0"/>
              </a:rPr>
              <a:t> 50</a:t>
            </a:r>
          </a:p>
          <a:p>
            <a:r>
              <a:rPr lang="en-US" sz="2400" dirty="0" err="1" smtClean="0">
                <a:latin typeface="Arial" charset="0"/>
              </a:rPr>
              <a:t>rt</a:t>
            </a:r>
            <a:r>
              <a:rPr lang="en-US" sz="2400" dirty="0" smtClean="0">
                <a:latin typeface="Arial" charset="0"/>
              </a:rPr>
              <a:t> 90</a:t>
            </a:r>
          </a:p>
          <a:p>
            <a:r>
              <a:rPr lang="en-US" sz="2400" dirty="0" err="1" smtClean="0">
                <a:latin typeface="Arial" charset="0"/>
              </a:rPr>
              <a:t>fd</a:t>
            </a:r>
            <a:r>
              <a:rPr lang="en-US" sz="2400" dirty="0" smtClean="0">
                <a:latin typeface="Arial" charset="0"/>
              </a:rPr>
              <a:t> 50</a:t>
            </a:r>
            <a:endParaRPr lang="en-US" dirty="0" smtClean="0">
              <a:latin typeface="Arial"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Slide Number Placeholder 6"/>
          <p:cNvSpPr>
            <a:spLocks noGrp="1"/>
          </p:cNvSpPr>
          <p:nvPr>
            <p:ph type="sldNum" sz="quarter" idx="12"/>
          </p:nvPr>
        </p:nvSpPr>
        <p:spPr>
          <a:noFill/>
        </p:spPr>
        <p:txBody>
          <a:bodyPr/>
          <a:lstStyle/>
          <a:p>
            <a:fld id="{EC180D4A-C145-40B1-82CC-502652707D58}" type="slidenum">
              <a:rPr lang="en-US" smtClean="0">
                <a:latin typeface="Times New Roman" pitchFamily="18" charset="0"/>
              </a:rPr>
              <a:pPr/>
              <a:t>13</a:t>
            </a:fld>
            <a:endParaRPr lang="en-US" smtClean="0">
              <a:latin typeface="Times New Roman" pitchFamily="18" charset="0"/>
            </a:endParaRPr>
          </a:p>
        </p:txBody>
      </p:sp>
      <p:sp>
        <p:nvSpPr>
          <p:cNvPr id="272386" name="Rectangle 2"/>
          <p:cNvSpPr>
            <a:spLocks noGrp="1" noChangeArrowheads="1"/>
          </p:cNvSpPr>
          <p:nvPr>
            <p:ph type="title"/>
          </p:nvPr>
        </p:nvSpPr>
        <p:spPr>
          <a:xfrm>
            <a:off x="457200" y="274638"/>
            <a:ext cx="8229600" cy="792162"/>
          </a:xfrm>
        </p:spPr>
        <p:txBody>
          <a:bodyPr/>
          <a:lstStyle/>
          <a:p>
            <a:pPr>
              <a:defRPr/>
            </a:pPr>
            <a:r>
              <a:rPr lang="en-US" dirty="0" smtClean="0">
                <a:latin typeface="Arial" charset="0"/>
              </a:rPr>
              <a:t>Short Cuts</a:t>
            </a:r>
          </a:p>
        </p:txBody>
      </p:sp>
      <p:sp>
        <p:nvSpPr>
          <p:cNvPr id="45062" name="Rectangle 3"/>
          <p:cNvSpPr>
            <a:spLocks noGrp="1" noChangeArrowheads="1"/>
          </p:cNvSpPr>
          <p:nvPr>
            <p:ph type="body" sz="half" idx="1"/>
          </p:nvPr>
        </p:nvSpPr>
        <p:spPr>
          <a:xfrm>
            <a:off x="685800" y="1447800"/>
            <a:ext cx="3810000" cy="5054600"/>
          </a:xfrm>
        </p:spPr>
        <p:txBody>
          <a:bodyPr/>
          <a:lstStyle/>
          <a:p>
            <a:pPr>
              <a:buFontTx/>
              <a:buNone/>
            </a:pPr>
            <a:r>
              <a:rPr lang="en-US" dirty="0" smtClean="0">
                <a:latin typeface="Arial" charset="0"/>
              </a:rPr>
              <a:t>In the command center</a:t>
            </a:r>
          </a:p>
          <a:p>
            <a:r>
              <a:rPr lang="en-US" dirty="0" err="1" smtClean="0">
                <a:latin typeface="Arial" charset="0"/>
              </a:rPr>
              <a:t>fd</a:t>
            </a:r>
            <a:r>
              <a:rPr lang="en-US" dirty="0" smtClean="0">
                <a:latin typeface="Arial" charset="0"/>
              </a:rPr>
              <a:t> 100</a:t>
            </a:r>
          </a:p>
          <a:p>
            <a:r>
              <a:rPr lang="en-US" dirty="0" err="1" smtClean="0">
                <a:latin typeface="Arial" charset="0"/>
              </a:rPr>
              <a:t>rt</a:t>
            </a:r>
            <a:r>
              <a:rPr lang="en-US" dirty="0" smtClean="0">
                <a:latin typeface="Arial" charset="0"/>
              </a:rPr>
              <a:t> 90</a:t>
            </a:r>
          </a:p>
          <a:p>
            <a:r>
              <a:rPr lang="en-US" dirty="0" err="1" smtClean="0">
                <a:latin typeface="Arial" charset="0"/>
              </a:rPr>
              <a:t>fd</a:t>
            </a:r>
            <a:r>
              <a:rPr lang="en-US" dirty="0" smtClean="0">
                <a:latin typeface="Arial" charset="0"/>
              </a:rPr>
              <a:t> 100</a:t>
            </a:r>
          </a:p>
          <a:p>
            <a:r>
              <a:rPr lang="en-US" dirty="0" err="1" smtClean="0">
                <a:latin typeface="Arial" charset="0"/>
              </a:rPr>
              <a:t>rt</a:t>
            </a:r>
            <a:r>
              <a:rPr lang="en-US" dirty="0" smtClean="0">
                <a:latin typeface="Arial" charset="0"/>
              </a:rPr>
              <a:t> 90</a:t>
            </a:r>
          </a:p>
          <a:p>
            <a:r>
              <a:rPr lang="en-US" dirty="0" err="1" smtClean="0">
                <a:latin typeface="Arial" charset="0"/>
              </a:rPr>
              <a:t>fd</a:t>
            </a:r>
            <a:r>
              <a:rPr lang="en-US" dirty="0" smtClean="0">
                <a:latin typeface="Arial" charset="0"/>
              </a:rPr>
              <a:t> 100</a:t>
            </a:r>
          </a:p>
          <a:p>
            <a:r>
              <a:rPr lang="en-US" dirty="0" err="1" smtClean="0">
                <a:latin typeface="Arial" charset="0"/>
              </a:rPr>
              <a:t>rt</a:t>
            </a:r>
            <a:r>
              <a:rPr lang="en-US" dirty="0" smtClean="0">
                <a:latin typeface="Arial" charset="0"/>
              </a:rPr>
              <a:t> 90</a:t>
            </a:r>
          </a:p>
          <a:p>
            <a:r>
              <a:rPr lang="en-US" dirty="0" err="1" smtClean="0">
                <a:latin typeface="Arial" charset="0"/>
              </a:rPr>
              <a:t>fd</a:t>
            </a:r>
            <a:r>
              <a:rPr lang="en-US" dirty="0" smtClean="0">
                <a:latin typeface="Arial" charset="0"/>
              </a:rPr>
              <a:t> 100</a:t>
            </a:r>
          </a:p>
          <a:p>
            <a:r>
              <a:rPr lang="en-US" dirty="0" err="1" smtClean="0">
                <a:latin typeface="Arial" charset="0"/>
              </a:rPr>
              <a:t>rt</a:t>
            </a:r>
            <a:r>
              <a:rPr lang="en-US" dirty="0" smtClean="0">
                <a:latin typeface="Arial" charset="0"/>
              </a:rPr>
              <a:t> 90</a:t>
            </a:r>
          </a:p>
          <a:p>
            <a:endParaRPr lang="en-US" dirty="0" smtClean="0">
              <a:latin typeface="Arial" charset="0"/>
            </a:endParaRPr>
          </a:p>
        </p:txBody>
      </p:sp>
      <p:sp>
        <p:nvSpPr>
          <p:cNvPr id="45063" name="Rectangle 4"/>
          <p:cNvSpPr>
            <a:spLocks noGrp="1" noChangeArrowheads="1"/>
          </p:cNvSpPr>
          <p:nvPr>
            <p:ph type="body" sz="half" idx="2"/>
          </p:nvPr>
        </p:nvSpPr>
        <p:spPr>
          <a:xfrm>
            <a:off x="4648200" y="2479675"/>
            <a:ext cx="3810000" cy="2484438"/>
          </a:xfrm>
        </p:spPr>
        <p:txBody>
          <a:bodyPr/>
          <a:lstStyle/>
          <a:p>
            <a:endParaRPr lang="en-US" smtClean="0"/>
          </a:p>
          <a:p>
            <a:pPr>
              <a:buFontTx/>
              <a:buNone/>
            </a:pPr>
            <a:r>
              <a:rPr lang="en-US" smtClean="0">
                <a:latin typeface="Arial" charset="0"/>
              </a:rPr>
              <a:t>Is the same as:</a:t>
            </a:r>
          </a:p>
          <a:p>
            <a:r>
              <a:rPr lang="en-US" smtClean="0">
                <a:solidFill>
                  <a:srgbClr val="FF0000"/>
                </a:solidFill>
                <a:latin typeface="Arial" charset="0"/>
              </a:rPr>
              <a:t>repeat 4 [fd 100 rt 90]</a:t>
            </a:r>
          </a:p>
          <a:p>
            <a:pPr>
              <a:buFontTx/>
              <a:buNone/>
            </a:pPr>
            <a:endParaRPr lang="en-US" smtClean="0">
              <a:solidFill>
                <a:srgbClr val="FF0000"/>
              </a:solidFill>
              <a:latin typeface="Arial" charset="0"/>
            </a:endParaRPr>
          </a:p>
        </p:txBody>
      </p:sp>
      <p:sp>
        <p:nvSpPr>
          <p:cNvPr id="8" name="TextBox 7"/>
          <p:cNvSpPr txBox="1"/>
          <p:nvPr/>
        </p:nvSpPr>
        <p:spPr>
          <a:xfrm>
            <a:off x="2895600" y="5486400"/>
            <a:ext cx="5562600" cy="369332"/>
          </a:xfrm>
          <a:prstGeom prst="rect">
            <a:avLst/>
          </a:prstGeom>
          <a:solidFill>
            <a:schemeClr val="accent4">
              <a:lumMod val="40000"/>
              <a:lumOff val="60000"/>
            </a:schemeClr>
          </a:solidFill>
        </p:spPr>
        <p:txBody>
          <a:bodyPr wrap="square" rtlCol="0">
            <a:spAutoFit/>
          </a:bodyPr>
          <a:lstStyle/>
          <a:p>
            <a:pPr algn="ctr"/>
            <a:r>
              <a:rPr lang="en-US" b="1" dirty="0" smtClean="0">
                <a:latin typeface="Times New Roman" pitchFamily="18" charset="0"/>
              </a:rPr>
              <a:t>Which one of the basic programming</a:t>
            </a:r>
            <a:r>
              <a:rPr lang="en-US" b="1" baseline="0" dirty="0" smtClean="0">
                <a:latin typeface="Times New Roman" pitchFamily="18" charset="0"/>
              </a:rPr>
              <a:t> concepts? </a:t>
            </a:r>
            <a:endParaRPr lang="en-US"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Slide Number Placeholder 6"/>
          <p:cNvSpPr>
            <a:spLocks noGrp="1"/>
          </p:cNvSpPr>
          <p:nvPr>
            <p:ph type="sldNum" sz="quarter" idx="12"/>
          </p:nvPr>
        </p:nvSpPr>
        <p:spPr>
          <a:noFill/>
        </p:spPr>
        <p:txBody>
          <a:bodyPr/>
          <a:lstStyle/>
          <a:p>
            <a:fld id="{2CA87A35-5C14-4A61-A4BC-30AEEDD671A0}" type="slidenum">
              <a:rPr lang="en-US" smtClean="0">
                <a:latin typeface="Times New Roman" pitchFamily="18" charset="0"/>
              </a:rPr>
              <a:pPr/>
              <a:t>14</a:t>
            </a:fld>
            <a:endParaRPr lang="en-US" smtClean="0">
              <a:latin typeface="Times New Roman" pitchFamily="18" charset="0"/>
            </a:endParaRPr>
          </a:p>
        </p:txBody>
      </p:sp>
      <p:sp>
        <p:nvSpPr>
          <p:cNvPr id="239618" name="Rectangle 2"/>
          <p:cNvSpPr>
            <a:spLocks noGrp="1" noChangeArrowheads="1"/>
          </p:cNvSpPr>
          <p:nvPr>
            <p:ph type="title"/>
          </p:nvPr>
        </p:nvSpPr>
        <p:spPr/>
        <p:txBody>
          <a:bodyPr>
            <a:normAutofit fontScale="90000"/>
          </a:bodyPr>
          <a:lstStyle/>
          <a:p>
            <a:pPr>
              <a:defRPr/>
            </a:pPr>
            <a:r>
              <a:rPr lang="en-US" sz="3600" smtClean="0">
                <a:latin typeface="Arial" charset="0"/>
              </a:rPr>
              <a:t>Can you draw and program these?</a:t>
            </a:r>
            <a:r>
              <a:rPr lang="en-US" sz="3600" smtClean="0"/>
              <a:t/>
            </a:r>
            <a:br>
              <a:rPr lang="en-US" sz="3600" smtClean="0"/>
            </a:br>
            <a:endParaRPr lang="en-US" sz="1400" smtClean="0">
              <a:effectLst/>
            </a:endParaRPr>
          </a:p>
        </p:txBody>
      </p:sp>
      <p:pic>
        <p:nvPicPr>
          <p:cNvPr id="28678" name="Picture 3"/>
          <p:cNvPicPr>
            <a:picLocks noGrp="1" noChangeArrowheads="1"/>
          </p:cNvPicPr>
          <p:nvPr>
            <p:ph type="body" sz="half" idx="1"/>
          </p:nvPr>
        </p:nvPicPr>
        <p:blipFill>
          <a:blip r:embed="rId3" cstate="print"/>
          <a:srcRect/>
          <a:stretch>
            <a:fillRect/>
          </a:stretch>
        </p:blipFill>
        <p:spPr>
          <a:xfrm>
            <a:off x="2667000" y="1447800"/>
            <a:ext cx="2438400" cy="946150"/>
          </a:xfrm>
        </p:spPr>
      </p:pic>
      <p:pic>
        <p:nvPicPr>
          <p:cNvPr id="28679" name="Picture 4"/>
          <p:cNvPicPr>
            <a:picLocks noGrp="1" noChangeArrowheads="1"/>
          </p:cNvPicPr>
          <p:nvPr>
            <p:ph sz="half" idx="2"/>
          </p:nvPr>
        </p:nvPicPr>
        <p:blipFill>
          <a:blip r:embed="rId4" cstate="print"/>
          <a:srcRect/>
          <a:stretch>
            <a:fillRect/>
          </a:stretch>
        </p:blipFill>
        <p:spPr>
          <a:xfrm>
            <a:off x="1371600" y="3886200"/>
            <a:ext cx="2286000" cy="1373188"/>
          </a:xfrm>
        </p:spPr>
      </p:pic>
      <p:pic>
        <p:nvPicPr>
          <p:cNvPr id="28680" name="Picture 5"/>
          <p:cNvPicPr>
            <a:picLocks noGrp="1" noChangeAspect="1" noChangeArrowheads="1"/>
          </p:cNvPicPr>
          <p:nvPr>
            <p:ph sz="quarter" idx="4294967295"/>
          </p:nvPr>
        </p:nvPicPr>
        <p:blipFill>
          <a:blip r:embed="rId5" cstate="print"/>
          <a:srcRect/>
          <a:stretch>
            <a:fillRect/>
          </a:stretch>
        </p:blipFill>
        <p:spPr>
          <a:xfrm>
            <a:off x="5791200" y="4648200"/>
            <a:ext cx="1873250" cy="1187450"/>
          </a:xfrm>
        </p:spPr>
      </p:pic>
      <p:sp>
        <p:nvSpPr>
          <p:cNvPr id="28681" name="Text Box 6"/>
          <p:cNvSpPr txBox="1">
            <a:spLocks noChangeArrowheads="1"/>
          </p:cNvSpPr>
          <p:nvPr/>
        </p:nvSpPr>
        <p:spPr bwMode="auto">
          <a:xfrm>
            <a:off x="914400" y="2892425"/>
            <a:ext cx="7783513" cy="701675"/>
          </a:xfrm>
          <a:prstGeom prst="rect">
            <a:avLst/>
          </a:prstGeom>
          <a:noFill/>
          <a:ln w="9525">
            <a:noFill/>
            <a:miter lim="800000"/>
            <a:headEnd/>
            <a:tailEnd/>
          </a:ln>
        </p:spPr>
        <p:txBody>
          <a:bodyPr wrap="none">
            <a:spAutoFit/>
          </a:bodyPr>
          <a:lstStyle/>
          <a:p>
            <a:r>
              <a:rPr lang="en-US" sz="2000" b="0" u="none" dirty="0">
                <a:solidFill>
                  <a:srgbClr val="800000"/>
                </a:solidFill>
                <a:latin typeface="Arial" charset="0"/>
              </a:rPr>
              <a:t>Write commands to draw each of these shapes.</a:t>
            </a:r>
            <a:br>
              <a:rPr lang="en-US" sz="2000" b="0" u="none" dirty="0">
                <a:solidFill>
                  <a:srgbClr val="800000"/>
                </a:solidFill>
                <a:latin typeface="Arial" charset="0"/>
              </a:rPr>
            </a:br>
            <a:r>
              <a:rPr lang="en-US" sz="2000" b="0" u="none" dirty="0">
                <a:solidFill>
                  <a:srgbClr val="800000"/>
                </a:solidFill>
                <a:latin typeface="Arial" charset="0"/>
              </a:rPr>
              <a:t>For each shape, how much does the turtle turn to draw each angle?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Slide Number Placeholder 5"/>
          <p:cNvSpPr>
            <a:spLocks noGrp="1"/>
          </p:cNvSpPr>
          <p:nvPr>
            <p:ph type="sldNum" sz="quarter" idx="12"/>
          </p:nvPr>
        </p:nvSpPr>
        <p:spPr>
          <a:noFill/>
        </p:spPr>
        <p:txBody>
          <a:bodyPr/>
          <a:lstStyle/>
          <a:p>
            <a:fld id="{8A0763F4-1672-44B6-89E7-0AF04E5242D7}" type="slidenum">
              <a:rPr lang="en-US" smtClean="0">
                <a:latin typeface="Times New Roman" pitchFamily="18" charset="0"/>
              </a:rPr>
              <a:pPr/>
              <a:t>15</a:t>
            </a:fld>
            <a:endParaRPr lang="en-US" smtClean="0">
              <a:latin typeface="Times New Roman" pitchFamily="18" charset="0"/>
            </a:endParaRPr>
          </a:p>
        </p:txBody>
      </p:sp>
      <p:sp>
        <p:nvSpPr>
          <p:cNvPr id="282626" name="Rectangle 2"/>
          <p:cNvSpPr>
            <a:spLocks noGrp="1" noChangeArrowheads="1"/>
          </p:cNvSpPr>
          <p:nvPr>
            <p:ph type="title"/>
          </p:nvPr>
        </p:nvSpPr>
        <p:spPr/>
        <p:txBody>
          <a:bodyPr>
            <a:normAutofit/>
          </a:bodyPr>
          <a:lstStyle/>
          <a:p>
            <a:pPr>
              <a:defRPr/>
            </a:pPr>
            <a:r>
              <a:rPr lang="en-US" sz="2400" dirty="0" smtClean="0">
                <a:latin typeface="Arial" charset="0"/>
              </a:rPr>
              <a:t>How can I get the turtle to draw </a:t>
            </a:r>
            <a:r>
              <a:rPr lang="en-US" sz="2400" dirty="0" smtClean="0">
                <a:latin typeface="Arial" charset="0"/>
              </a:rPr>
              <a:t/>
            </a:r>
            <a:br>
              <a:rPr lang="en-US" sz="2400" dirty="0" smtClean="0">
                <a:latin typeface="Arial" charset="0"/>
              </a:rPr>
            </a:br>
            <a:r>
              <a:rPr lang="en-US" sz="2400" dirty="0" smtClean="0">
                <a:latin typeface="Arial" charset="0"/>
              </a:rPr>
              <a:t>a </a:t>
            </a:r>
            <a:r>
              <a:rPr lang="en-US" sz="2400" dirty="0" smtClean="0">
                <a:latin typeface="Arial" charset="0"/>
              </a:rPr>
              <a:t>Right Angle?</a:t>
            </a:r>
          </a:p>
        </p:txBody>
      </p:sp>
      <p:pic>
        <p:nvPicPr>
          <p:cNvPr id="49158" name="Picture 3"/>
          <p:cNvPicPr>
            <a:picLocks noGrp="1" noChangeArrowheads="1"/>
          </p:cNvPicPr>
          <p:nvPr>
            <p:ph type="body" idx="1"/>
          </p:nvPr>
        </p:nvPicPr>
        <p:blipFill>
          <a:blip r:embed="rId3" cstate="print"/>
          <a:srcRect/>
          <a:stretch>
            <a:fillRect/>
          </a:stretch>
        </p:blipFill>
        <p:spPr>
          <a:xfrm>
            <a:off x="609600" y="1295400"/>
            <a:ext cx="7924800" cy="4953000"/>
          </a:xfr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Slide Number Placeholder 5"/>
          <p:cNvSpPr>
            <a:spLocks noGrp="1"/>
          </p:cNvSpPr>
          <p:nvPr>
            <p:ph type="sldNum" sz="quarter" idx="12"/>
          </p:nvPr>
        </p:nvSpPr>
        <p:spPr>
          <a:noFill/>
        </p:spPr>
        <p:txBody>
          <a:bodyPr/>
          <a:lstStyle/>
          <a:p>
            <a:fld id="{F28451B4-FF33-49D7-BFF5-F314B4BBF0DD}" type="slidenum">
              <a:rPr lang="en-US" smtClean="0">
                <a:latin typeface="Times New Roman" pitchFamily="18" charset="0"/>
              </a:rPr>
              <a:pPr/>
              <a:t>16</a:t>
            </a:fld>
            <a:endParaRPr lang="en-US" smtClean="0">
              <a:latin typeface="Times New Roman" pitchFamily="18" charset="0"/>
            </a:endParaRPr>
          </a:p>
        </p:txBody>
      </p:sp>
      <p:sp>
        <p:nvSpPr>
          <p:cNvPr id="284674" name="Rectangle 2"/>
          <p:cNvSpPr>
            <a:spLocks noGrp="1" noChangeArrowheads="1"/>
          </p:cNvSpPr>
          <p:nvPr>
            <p:ph type="title"/>
          </p:nvPr>
        </p:nvSpPr>
        <p:spPr/>
        <p:txBody>
          <a:bodyPr>
            <a:normAutofit fontScale="90000"/>
          </a:bodyPr>
          <a:lstStyle/>
          <a:p>
            <a:pPr>
              <a:defRPr/>
            </a:pPr>
            <a:r>
              <a:rPr lang="en-US" sz="3600" smtClean="0">
                <a:latin typeface="Arial" charset="0"/>
              </a:rPr>
              <a:t>Team Challenge</a:t>
            </a:r>
            <a:br>
              <a:rPr lang="en-US" sz="3600" smtClean="0">
                <a:latin typeface="Arial" charset="0"/>
              </a:rPr>
            </a:br>
            <a:r>
              <a:rPr lang="en-US" sz="3600" smtClean="0">
                <a:latin typeface="Arial" charset="0"/>
              </a:rPr>
              <a:t>Equilateral Triangle</a:t>
            </a:r>
            <a:r>
              <a:rPr lang="en-US" sz="3600" smtClean="0"/>
              <a:t> </a:t>
            </a:r>
          </a:p>
        </p:txBody>
      </p:sp>
      <p:pic>
        <p:nvPicPr>
          <p:cNvPr id="50182" name="Picture 3"/>
          <p:cNvPicPr>
            <a:picLocks noGrp="1" noChangeArrowheads="1"/>
          </p:cNvPicPr>
          <p:nvPr>
            <p:ph type="body" idx="1"/>
          </p:nvPr>
        </p:nvPicPr>
        <p:blipFill>
          <a:blip r:embed="rId3" cstate="print"/>
          <a:srcRect/>
          <a:stretch>
            <a:fillRect/>
          </a:stretch>
        </p:blipFill>
        <p:spPr>
          <a:xfrm>
            <a:off x="838200" y="1295400"/>
            <a:ext cx="8077200" cy="4953000"/>
          </a:xfr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Slide Number Placeholder 5"/>
          <p:cNvSpPr>
            <a:spLocks noGrp="1"/>
          </p:cNvSpPr>
          <p:nvPr>
            <p:ph type="sldNum" sz="quarter" idx="12"/>
          </p:nvPr>
        </p:nvSpPr>
        <p:spPr>
          <a:noFill/>
        </p:spPr>
        <p:txBody>
          <a:bodyPr/>
          <a:lstStyle/>
          <a:p>
            <a:fld id="{D3904E9F-0CE0-4E83-98AE-B25A7DD12812}" type="slidenum">
              <a:rPr lang="en-US" smtClean="0">
                <a:latin typeface="Times New Roman" pitchFamily="18" charset="0"/>
              </a:rPr>
              <a:pPr/>
              <a:t>17</a:t>
            </a:fld>
            <a:endParaRPr lang="en-US" smtClean="0">
              <a:latin typeface="Times New Roman" pitchFamily="18" charset="0"/>
            </a:endParaRPr>
          </a:p>
        </p:txBody>
      </p:sp>
      <p:sp>
        <p:nvSpPr>
          <p:cNvPr id="276482" name="Rectangle 2"/>
          <p:cNvSpPr>
            <a:spLocks noGrp="1" noChangeArrowheads="1"/>
          </p:cNvSpPr>
          <p:nvPr>
            <p:ph type="title"/>
          </p:nvPr>
        </p:nvSpPr>
        <p:spPr/>
        <p:txBody>
          <a:bodyPr/>
          <a:lstStyle/>
          <a:p>
            <a:pPr>
              <a:defRPr/>
            </a:pPr>
            <a:r>
              <a:rPr lang="en-US" sz="3600" b="1" smtClean="0">
                <a:latin typeface="Arial" charset="0"/>
              </a:rPr>
              <a:t>Triangles Classified in 2 Ways</a:t>
            </a:r>
          </a:p>
        </p:txBody>
      </p:sp>
      <p:pic>
        <p:nvPicPr>
          <p:cNvPr id="46086" name="Picture 3"/>
          <p:cNvPicPr>
            <a:picLocks noGrp="1" noChangeArrowheads="1"/>
          </p:cNvPicPr>
          <p:nvPr>
            <p:ph idx="1"/>
          </p:nvPr>
        </p:nvPicPr>
        <p:blipFill>
          <a:blip r:embed="rId3" cstate="print"/>
          <a:srcRect l="21892" t="14706" r="22903"/>
          <a:stretch>
            <a:fillRect/>
          </a:stretch>
        </p:blipFill>
        <p:spPr>
          <a:xfrm>
            <a:off x="457200" y="1295400"/>
            <a:ext cx="8382000" cy="5105400"/>
          </a:xfr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Slide Number Placeholder 5"/>
          <p:cNvSpPr>
            <a:spLocks noGrp="1"/>
          </p:cNvSpPr>
          <p:nvPr>
            <p:ph type="sldNum" sz="quarter" idx="12"/>
          </p:nvPr>
        </p:nvSpPr>
        <p:spPr>
          <a:noFill/>
        </p:spPr>
        <p:txBody>
          <a:bodyPr/>
          <a:lstStyle/>
          <a:p>
            <a:fld id="{82F42697-8FBE-42A3-974E-B6E1D9131213}" type="slidenum">
              <a:rPr lang="en-US" smtClean="0">
                <a:latin typeface="Times New Roman" pitchFamily="18" charset="0"/>
              </a:rPr>
              <a:pPr/>
              <a:t>18</a:t>
            </a:fld>
            <a:endParaRPr lang="en-US" smtClean="0">
              <a:latin typeface="Times New Roman" pitchFamily="18" charset="0"/>
            </a:endParaRPr>
          </a:p>
        </p:txBody>
      </p:sp>
      <p:sp>
        <p:nvSpPr>
          <p:cNvPr id="278530" name="Rectangle 2"/>
          <p:cNvSpPr>
            <a:spLocks noGrp="1" noChangeArrowheads="1"/>
          </p:cNvSpPr>
          <p:nvPr>
            <p:ph type="title"/>
          </p:nvPr>
        </p:nvSpPr>
        <p:spPr/>
        <p:txBody>
          <a:bodyPr/>
          <a:lstStyle/>
          <a:p>
            <a:pPr>
              <a:defRPr/>
            </a:pPr>
            <a:r>
              <a:rPr lang="en-US" smtClean="0">
                <a:latin typeface="Arial" charset="0"/>
              </a:rPr>
              <a:t>By their Sides</a:t>
            </a:r>
          </a:p>
        </p:txBody>
      </p:sp>
      <p:pic>
        <p:nvPicPr>
          <p:cNvPr id="47110" name="Picture 3"/>
          <p:cNvPicPr>
            <a:picLocks noGrp="1" noChangeArrowheads="1"/>
          </p:cNvPicPr>
          <p:nvPr>
            <p:ph type="body" idx="1"/>
          </p:nvPr>
        </p:nvPicPr>
        <p:blipFill>
          <a:blip r:embed="rId3" cstate="print"/>
          <a:srcRect t="17621" r="3703" b="38913"/>
          <a:stretch>
            <a:fillRect/>
          </a:stretch>
        </p:blipFill>
        <p:spPr>
          <a:xfrm>
            <a:off x="457200" y="1219200"/>
            <a:ext cx="8458200" cy="5105400"/>
          </a:xfr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Slide Number Placeholder 5"/>
          <p:cNvSpPr>
            <a:spLocks noGrp="1"/>
          </p:cNvSpPr>
          <p:nvPr>
            <p:ph type="sldNum" sz="quarter" idx="12"/>
          </p:nvPr>
        </p:nvSpPr>
        <p:spPr>
          <a:noFill/>
        </p:spPr>
        <p:txBody>
          <a:bodyPr/>
          <a:lstStyle/>
          <a:p>
            <a:fld id="{F7B8AC82-6D92-419B-BCFB-2BB18796723D}" type="slidenum">
              <a:rPr lang="en-US" smtClean="0">
                <a:latin typeface="Times New Roman" pitchFamily="18" charset="0"/>
              </a:rPr>
              <a:pPr/>
              <a:t>19</a:t>
            </a:fld>
            <a:endParaRPr lang="en-US" smtClean="0">
              <a:latin typeface="Times New Roman" pitchFamily="18" charset="0"/>
            </a:endParaRPr>
          </a:p>
        </p:txBody>
      </p:sp>
      <p:sp>
        <p:nvSpPr>
          <p:cNvPr id="280578" name="Rectangle 2"/>
          <p:cNvSpPr>
            <a:spLocks noGrp="1" noChangeArrowheads="1"/>
          </p:cNvSpPr>
          <p:nvPr>
            <p:ph type="title"/>
          </p:nvPr>
        </p:nvSpPr>
        <p:spPr/>
        <p:txBody>
          <a:bodyPr/>
          <a:lstStyle/>
          <a:p>
            <a:pPr>
              <a:defRPr/>
            </a:pPr>
            <a:r>
              <a:rPr lang="en-US" smtClean="0">
                <a:latin typeface="Arial" charset="0"/>
              </a:rPr>
              <a:t>By their Angles</a:t>
            </a:r>
          </a:p>
        </p:txBody>
      </p:sp>
      <p:pic>
        <p:nvPicPr>
          <p:cNvPr id="48134" name="Picture 3"/>
          <p:cNvPicPr>
            <a:picLocks noGrp="1" noChangeArrowheads="1"/>
          </p:cNvPicPr>
          <p:nvPr>
            <p:ph type="body" idx="1"/>
          </p:nvPr>
        </p:nvPicPr>
        <p:blipFill>
          <a:blip r:embed="rId3" cstate="print"/>
          <a:srcRect t="22951" r="5952" b="13937"/>
          <a:stretch>
            <a:fillRect/>
          </a:stretch>
        </p:blipFill>
        <p:spPr>
          <a:xfrm>
            <a:off x="304800" y="1143000"/>
            <a:ext cx="8534400" cy="5029200"/>
          </a:xfr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Slide Number Placeholder 5"/>
          <p:cNvSpPr>
            <a:spLocks noGrp="1"/>
          </p:cNvSpPr>
          <p:nvPr>
            <p:ph type="sldNum" sz="quarter" idx="12"/>
          </p:nvPr>
        </p:nvSpPr>
        <p:spPr>
          <a:noFill/>
        </p:spPr>
        <p:txBody>
          <a:bodyPr/>
          <a:lstStyle/>
          <a:p>
            <a:fld id="{334924A5-14A9-4116-A689-307A1330E03A}" type="slidenum">
              <a:rPr lang="en-US" smtClean="0">
                <a:latin typeface="Times New Roman" pitchFamily="18" charset="0"/>
              </a:rPr>
              <a:pPr/>
              <a:t>20</a:t>
            </a:fld>
            <a:endParaRPr lang="en-US" smtClean="0">
              <a:latin typeface="Times New Roman" pitchFamily="18" charset="0"/>
            </a:endParaRPr>
          </a:p>
        </p:txBody>
      </p:sp>
      <p:sp>
        <p:nvSpPr>
          <p:cNvPr id="33797" name="Rectangle 2"/>
          <p:cNvSpPr>
            <a:spLocks noGrp="1" noChangeArrowheads="1"/>
          </p:cNvSpPr>
          <p:nvPr>
            <p:ph type="title"/>
          </p:nvPr>
        </p:nvSpPr>
        <p:spPr/>
        <p:txBody>
          <a:bodyPr/>
          <a:lstStyle/>
          <a:p>
            <a:r>
              <a:rPr lang="en-US" sz="2800" smtClean="0">
                <a:effectLst/>
                <a:latin typeface="Arial" charset="0"/>
              </a:rPr>
              <a:t>You can draw the shapes in any size, thickness, or color.</a:t>
            </a:r>
          </a:p>
        </p:txBody>
      </p:sp>
      <p:sp>
        <p:nvSpPr>
          <p:cNvPr id="33798" name="Rectangle 3"/>
          <p:cNvSpPr>
            <a:spLocks noGrp="1" noChangeArrowheads="1"/>
          </p:cNvSpPr>
          <p:nvPr>
            <p:ph type="body" idx="1"/>
          </p:nvPr>
        </p:nvSpPr>
        <p:spPr>
          <a:xfrm>
            <a:off x="685800" y="1971675"/>
            <a:ext cx="7772400" cy="3500438"/>
          </a:xfrm>
        </p:spPr>
        <p:txBody>
          <a:bodyPr/>
          <a:lstStyle/>
          <a:p>
            <a:pPr>
              <a:buFontTx/>
              <a:buNone/>
            </a:pPr>
            <a:r>
              <a:rPr lang="en-US" smtClean="0">
                <a:latin typeface="Arial" charset="0"/>
              </a:rPr>
              <a:t>to colorsquare</a:t>
            </a:r>
          </a:p>
          <a:p>
            <a:pPr>
              <a:buFontTx/>
              <a:buNone/>
            </a:pPr>
            <a:r>
              <a:rPr lang="en-US" smtClean="0">
                <a:latin typeface="Arial" charset="0"/>
              </a:rPr>
              <a:t>setpensize 5</a:t>
            </a:r>
          </a:p>
          <a:p>
            <a:pPr>
              <a:buFontTx/>
              <a:buNone/>
            </a:pPr>
            <a:r>
              <a:rPr lang="en-US" smtClean="0">
                <a:latin typeface="Arial" charset="0"/>
              </a:rPr>
              <a:t>setc 15</a:t>
            </a:r>
          </a:p>
          <a:p>
            <a:pPr>
              <a:buFontTx/>
              <a:buNone/>
            </a:pPr>
            <a:r>
              <a:rPr lang="en-US" smtClean="0">
                <a:latin typeface="Arial" charset="0"/>
              </a:rPr>
              <a:t>repeat 4 [fd 100 rt 90]</a:t>
            </a:r>
          </a:p>
          <a:p>
            <a:pPr>
              <a:buFontTx/>
              <a:buNone/>
            </a:pPr>
            <a:r>
              <a:rPr lang="en-US" smtClean="0">
                <a:latin typeface="Arial" charset="0"/>
              </a:rPr>
              <a:t>end</a:t>
            </a:r>
          </a:p>
          <a:p>
            <a:endParaRPr lang="en-US" smtClean="0">
              <a:latin typeface="Arial"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Slide Number Placeholder 5"/>
          <p:cNvSpPr>
            <a:spLocks noGrp="1"/>
          </p:cNvSpPr>
          <p:nvPr>
            <p:ph type="sldNum" sz="quarter" idx="12"/>
          </p:nvPr>
        </p:nvSpPr>
        <p:spPr>
          <a:noFill/>
        </p:spPr>
        <p:txBody>
          <a:bodyPr/>
          <a:lstStyle/>
          <a:p>
            <a:fld id="{1514C930-CDE7-4DC0-BA5A-64D7DAB2A470}" type="slidenum">
              <a:rPr lang="en-US" smtClean="0">
                <a:latin typeface="Times New Roman" pitchFamily="18" charset="0"/>
              </a:rPr>
              <a:pPr/>
              <a:t>21</a:t>
            </a:fld>
            <a:endParaRPr lang="en-US" smtClean="0">
              <a:latin typeface="Times New Roman" pitchFamily="18" charset="0"/>
            </a:endParaRPr>
          </a:p>
        </p:txBody>
      </p:sp>
      <p:sp>
        <p:nvSpPr>
          <p:cNvPr id="249858" name="Rectangle 2"/>
          <p:cNvSpPr>
            <a:spLocks noGrp="1" noChangeArrowheads="1"/>
          </p:cNvSpPr>
          <p:nvPr>
            <p:ph type="title"/>
          </p:nvPr>
        </p:nvSpPr>
        <p:spPr/>
        <p:txBody>
          <a:bodyPr/>
          <a:lstStyle/>
          <a:p>
            <a:pPr>
              <a:defRPr/>
            </a:pPr>
            <a:r>
              <a:rPr lang="en-US" smtClean="0">
                <a:latin typeface="Arial" charset="0"/>
              </a:rPr>
              <a:t>MicroWorlds Exercise</a:t>
            </a:r>
          </a:p>
        </p:txBody>
      </p:sp>
      <p:sp>
        <p:nvSpPr>
          <p:cNvPr id="32774" name="Rectangle 3"/>
          <p:cNvSpPr>
            <a:spLocks noGrp="1" noChangeArrowheads="1"/>
          </p:cNvSpPr>
          <p:nvPr>
            <p:ph type="body" idx="1"/>
          </p:nvPr>
        </p:nvSpPr>
        <p:spPr>
          <a:xfrm>
            <a:off x="685800" y="3460750"/>
            <a:ext cx="7772400" cy="519113"/>
          </a:xfrm>
        </p:spPr>
        <p:txBody>
          <a:bodyPr/>
          <a:lstStyle/>
          <a:p>
            <a:pPr>
              <a:buFontTx/>
              <a:buNone/>
            </a:pPr>
            <a:r>
              <a:rPr lang="en-US" sz="2800" smtClean="0">
                <a:latin typeface="Arial" charset="0"/>
              </a:rPr>
              <a:t>Turtle Geometry and Teaching Turtles Words </a:t>
            </a:r>
          </a:p>
        </p:txBody>
      </p:sp>
      <p:sp>
        <p:nvSpPr>
          <p:cNvPr id="32775" name="Text Box 4"/>
          <p:cNvSpPr txBox="1">
            <a:spLocks noChangeArrowheads="1"/>
          </p:cNvSpPr>
          <p:nvPr/>
        </p:nvSpPr>
        <p:spPr bwMode="auto">
          <a:xfrm>
            <a:off x="2743200" y="5181600"/>
            <a:ext cx="4953000" cy="457200"/>
          </a:xfrm>
          <a:prstGeom prst="rect">
            <a:avLst/>
          </a:prstGeom>
          <a:solidFill>
            <a:srgbClr val="FFCC66"/>
          </a:solidFill>
          <a:ln w="9525">
            <a:noFill/>
            <a:miter lim="800000"/>
            <a:headEnd/>
            <a:tailEnd/>
          </a:ln>
        </p:spPr>
        <p:txBody>
          <a:bodyPr>
            <a:spAutoFit/>
          </a:bodyPr>
          <a:lstStyle/>
          <a:p>
            <a:pPr algn="ctr">
              <a:spcBef>
                <a:spcPct val="50000"/>
              </a:spcBef>
            </a:pPr>
            <a:r>
              <a:rPr lang="en-US" u="none">
                <a:solidFill>
                  <a:schemeClr val="hlink"/>
                </a:solidFill>
              </a:rPr>
              <a:t>See Handouts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Slide Number Placeholder 5"/>
          <p:cNvSpPr>
            <a:spLocks noGrp="1"/>
          </p:cNvSpPr>
          <p:nvPr>
            <p:ph type="sldNum" sz="quarter" idx="12"/>
          </p:nvPr>
        </p:nvSpPr>
        <p:spPr>
          <a:noFill/>
        </p:spPr>
        <p:txBody>
          <a:bodyPr/>
          <a:lstStyle/>
          <a:p>
            <a:fld id="{83491E72-9572-4E7B-B516-85BA305676DF}" type="slidenum">
              <a:rPr lang="en-US" smtClean="0">
                <a:latin typeface="Times New Roman" pitchFamily="18" charset="0"/>
              </a:rPr>
              <a:pPr/>
              <a:t>22</a:t>
            </a:fld>
            <a:endParaRPr lang="en-US" smtClean="0">
              <a:latin typeface="Times New Roman" pitchFamily="18" charset="0"/>
            </a:endParaRPr>
          </a:p>
        </p:txBody>
      </p:sp>
      <p:sp>
        <p:nvSpPr>
          <p:cNvPr id="243714" name="Rectangle 2"/>
          <p:cNvSpPr>
            <a:spLocks noGrp="1" noChangeArrowheads="1"/>
          </p:cNvSpPr>
          <p:nvPr>
            <p:ph type="title"/>
          </p:nvPr>
        </p:nvSpPr>
        <p:spPr/>
        <p:txBody>
          <a:bodyPr/>
          <a:lstStyle/>
          <a:p>
            <a:pPr>
              <a:defRPr/>
            </a:pPr>
            <a:endParaRPr lang="en-US" smtClean="0"/>
          </a:p>
        </p:txBody>
      </p:sp>
      <p:pic>
        <p:nvPicPr>
          <p:cNvPr id="29702" name="Picture 3"/>
          <p:cNvPicPr>
            <a:picLocks noGrp="1" noChangeAspect="1" noChangeArrowheads="1"/>
          </p:cNvPicPr>
          <p:nvPr>
            <p:ph idx="1"/>
          </p:nvPr>
        </p:nvPicPr>
        <p:blipFill>
          <a:blip r:embed="rId3" cstate="print"/>
          <a:srcRect/>
          <a:stretch>
            <a:fillRect/>
          </a:stretch>
        </p:blipFill>
        <p:spPr>
          <a:xfrm>
            <a:off x="152400" y="304800"/>
            <a:ext cx="7848600" cy="4854575"/>
          </a:xfr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Slide Number Placeholder 5"/>
          <p:cNvSpPr>
            <a:spLocks noGrp="1"/>
          </p:cNvSpPr>
          <p:nvPr>
            <p:ph type="sldNum" sz="quarter" idx="12"/>
          </p:nvPr>
        </p:nvSpPr>
        <p:spPr>
          <a:noFill/>
        </p:spPr>
        <p:txBody>
          <a:bodyPr/>
          <a:lstStyle/>
          <a:p>
            <a:fld id="{2D045140-19C5-4A68-8972-C22E573C8C6E}" type="slidenum">
              <a:rPr lang="en-US" smtClean="0">
                <a:latin typeface="Times New Roman" pitchFamily="18" charset="0"/>
              </a:rPr>
              <a:pPr/>
              <a:t>23</a:t>
            </a:fld>
            <a:endParaRPr lang="en-US" smtClean="0">
              <a:latin typeface="Times New Roman" pitchFamily="18" charset="0"/>
            </a:endParaRPr>
          </a:p>
        </p:txBody>
      </p:sp>
      <p:sp>
        <p:nvSpPr>
          <p:cNvPr id="245762" name="Rectangle 2"/>
          <p:cNvSpPr>
            <a:spLocks noGrp="1" noChangeArrowheads="1"/>
          </p:cNvSpPr>
          <p:nvPr>
            <p:ph type="title"/>
          </p:nvPr>
        </p:nvSpPr>
        <p:spPr/>
        <p:txBody>
          <a:bodyPr/>
          <a:lstStyle/>
          <a:p>
            <a:pPr>
              <a:defRPr/>
            </a:pPr>
            <a:endParaRPr lang="en-US" smtClean="0"/>
          </a:p>
        </p:txBody>
      </p:sp>
      <p:pic>
        <p:nvPicPr>
          <p:cNvPr id="30726" name="Picture 3"/>
          <p:cNvPicPr>
            <a:picLocks noGrp="1" noChangeAspect="1" noChangeArrowheads="1"/>
          </p:cNvPicPr>
          <p:nvPr>
            <p:ph idx="1"/>
          </p:nvPr>
        </p:nvPicPr>
        <p:blipFill>
          <a:blip r:embed="rId3" cstate="print"/>
          <a:srcRect/>
          <a:stretch>
            <a:fillRect/>
          </a:stretch>
        </p:blipFill>
        <p:spPr>
          <a:xfrm>
            <a:off x="152400" y="304800"/>
            <a:ext cx="7772400" cy="5002213"/>
          </a:xfr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cstate="print"/>
          <a:srcRect/>
          <a:stretch>
            <a:fillRect/>
          </a:stretch>
        </p:blipFill>
        <p:spPr bwMode="auto">
          <a:xfrm>
            <a:off x="304800" y="685800"/>
            <a:ext cx="8610600" cy="518160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Slide Number Placeholder 5"/>
          <p:cNvSpPr>
            <a:spLocks noGrp="1"/>
          </p:cNvSpPr>
          <p:nvPr>
            <p:ph type="sldNum" sz="quarter" idx="12"/>
          </p:nvPr>
        </p:nvSpPr>
        <p:spPr>
          <a:noFill/>
        </p:spPr>
        <p:txBody>
          <a:bodyPr/>
          <a:lstStyle/>
          <a:p>
            <a:fld id="{25B1D1B5-67C0-4A79-93D6-9456C62637D5}" type="slidenum">
              <a:rPr lang="en-US" smtClean="0">
                <a:latin typeface="Times New Roman" pitchFamily="18" charset="0"/>
              </a:rPr>
              <a:pPr/>
              <a:t>25</a:t>
            </a:fld>
            <a:endParaRPr lang="en-US" smtClean="0">
              <a:latin typeface="Times New Roman" pitchFamily="18" charset="0"/>
            </a:endParaRPr>
          </a:p>
        </p:txBody>
      </p:sp>
      <p:sp>
        <p:nvSpPr>
          <p:cNvPr id="253954" name="Rectangle 2"/>
          <p:cNvSpPr>
            <a:spLocks noGrp="1" noChangeArrowheads="1"/>
          </p:cNvSpPr>
          <p:nvPr>
            <p:ph type="title"/>
          </p:nvPr>
        </p:nvSpPr>
        <p:spPr/>
        <p:txBody>
          <a:bodyPr/>
          <a:lstStyle/>
          <a:p>
            <a:pPr>
              <a:defRPr/>
            </a:pPr>
            <a:r>
              <a:rPr lang="en-US" smtClean="0">
                <a:latin typeface="Arial" charset="0"/>
              </a:rPr>
              <a:t>An Animated Story</a:t>
            </a:r>
          </a:p>
        </p:txBody>
      </p:sp>
      <p:sp>
        <p:nvSpPr>
          <p:cNvPr id="34822" name="Rectangle 3"/>
          <p:cNvSpPr>
            <a:spLocks noGrp="1" noChangeArrowheads="1"/>
          </p:cNvSpPr>
          <p:nvPr>
            <p:ph type="body" idx="1"/>
          </p:nvPr>
        </p:nvSpPr>
        <p:spPr>
          <a:xfrm>
            <a:off x="0" y="2847975"/>
            <a:ext cx="7848600" cy="1747838"/>
          </a:xfrm>
        </p:spPr>
        <p:txBody>
          <a:bodyPr/>
          <a:lstStyle/>
          <a:p>
            <a:pPr algn="ctr">
              <a:buFontTx/>
              <a:buNone/>
            </a:pPr>
            <a:r>
              <a:rPr lang="en-US" smtClean="0">
                <a:latin typeface="Arial" charset="0"/>
              </a:rPr>
              <a:t>Walk through the creation of an </a:t>
            </a:r>
          </a:p>
          <a:p>
            <a:pPr algn="ctr">
              <a:buFontTx/>
              <a:buNone/>
            </a:pPr>
            <a:r>
              <a:rPr lang="en-US" i="1" smtClean="0">
                <a:latin typeface="Arial" charset="0"/>
              </a:rPr>
              <a:t>Animated Story</a:t>
            </a:r>
          </a:p>
          <a:p>
            <a:pPr>
              <a:buFontTx/>
              <a:buNone/>
            </a:pPr>
            <a:endParaRPr lang="en-US" i="1" smtClean="0">
              <a:latin typeface="Arial"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Slide Number Placeholder 5"/>
          <p:cNvSpPr>
            <a:spLocks noGrp="1"/>
          </p:cNvSpPr>
          <p:nvPr>
            <p:ph type="sldNum" sz="quarter" idx="12"/>
          </p:nvPr>
        </p:nvSpPr>
        <p:spPr>
          <a:noFill/>
        </p:spPr>
        <p:txBody>
          <a:bodyPr/>
          <a:lstStyle/>
          <a:p>
            <a:fld id="{E34C7E06-206D-487E-ADF6-D568F86A61A8}" type="slidenum">
              <a:rPr lang="en-US" smtClean="0">
                <a:latin typeface="Times New Roman" pitchFamily="18" charset="0"/>
              </a:rPr>
              <a:pPr/>
              <a:t>26</a:t>
            </a:fld>
            <a:endParaRPr lang="en-US" smtClean="0">
              <a:latin typeface="Times New Roman" pitchFamily="18" charset="0"/>
            </a:endParaRPr>
          </a:p>
        </p:txBody>
      </p:sp>
      <p:sp>
        <p:nvSpPr>
          <p:cNvPr id="256002" name="Rectangle 2"/>
          <p:cNvSpPr>
            <a:spLocks noGrp="1" noChangeArrowheads="1"/>
          </p:cNvSpPr>
          <p:nvPr>
            <p:ph type="title"/>
          </p:nvPr>
        </p:nvSpPr>
        <p:spPr/>
        <p:txBody>
          <a:bodyPr/>
          <a:lstStyle/>
          <a:p>
            <a:pPr>
              <a:defRPr/>
            </a:pPr>
            <a:r>
              <a:rPr lang="en-US" smtClean="0">
                <a:latin typeface="Arial" charset="0"/>
              </a:rPr>
              <a:t>Class Needs More Practice?</a:t>
            </a:r>
          </a:p>
        </p:txBody>
      </p:sp>
      <p:sp>
        <p:nvSpPr>
          <p:cNvPr id="35846" name="Rectangle 3"/>
          <p:cNvSpPr>
            <a:spLocks noGrp="1" noChangeArrowheads="1"/>
          </p:cNvSpPr>
          <p:nvPr>
            <p:ph type="body" idx="1"/>
          </p:nvPr>
        </p:nvSpPr>
        <p:spPr>
          <a:xfrm>
            <a:off x="685800" y="1447800"/>
            <a:ext cx="7772400" cy="4087813"/>
          </a:xfrm>
        </p:spPr>
        <p:txBody>
          <a:bodyPr>
            <a:normAutofit lnSpcReduction="10000"/>
          </a:bodyPr>
          <a:lstStyle/>
          <a:p>
            <a:r>
              <a:rPr lang="en-US" smtClean="0">
                <a:latin typeface="Arial" charset="0"/>
                <a:hlinkClick r:id="rId3"/>
              </a:rPr>
              <a:t>Answering Basics</a:t>
            </a:r>
            <a:endParaRPr lang="en-US" smtClean="0">
              <a:latin typeface="Arial" charset="0"/>
            </a:endParaRPr>
          </a:p>
          <a:p>
            <a:r>
              <a:rPr lang="en-US" smtClean="0">
                <a:latin typeface="Arial" charset="0"/>
              </a:rPr>
              <a:t>For beginning work with animation, try </a:t>
            </a:r>
            <a:r>
              <a:rPr lang="en-US" smtClean="0">
                <a:latin typeface="Arial" charset="0"/>
                <a:hlinkClick r:id="rId4"/>
              </a:rPr>
              <a:t>make a face</a:t>
            </a:r>
            <a:r>
              <a:rPr lang="en-US" smtClean="0">
                <a:latin typeface="Arial" charset="0"/>
              </a:rPr>
              <a:t>, </a:t>
            </a:r>
            <a:r>
              <a:rPr lang="en-US" smtClean="0">
                <a:latin typeface="Arial" charset="0"/>
                <a:hlinkClick r:id="rId5"/>
              </a:rPr>
              <a:t>animate me</a:t>
            </a:r>
            <a:r>
              <a:rPr lang="en-US" smtClean="0">
                <a:latin typeface="Arial" charset="0"/>
              </a:rPr>
              <a:t>, </a:t>
            </a:r>
            <a:r>
              <a:rPr lang="en-US" smtClean="0">
                <a:latin typeface="Arial" charset="0"/>
                <a:hlinkClick r:id="rId6"/>
              </a:rPr>
              <a:t>race cars</a:t>
            </a:r>
            <a:r>
              <a:rPr lang="en-US" smtClean="0">
                <a:latin typeface="Arial" charset="0"/>
              </a:rPr>
              <a:t>, </a:t>
            </a:r>
            <a:r>
              <a:rPr lang="en-US" smtClean="0">
                <a:latin typeface="Arial" charset="0"/>
                <a:hlinkClick r:id="rId7"/>
              </a:rPr>
              <a:t>bouncing off walls</a:t>
            </a:r>
            <a:r>
              <a:rPr lang="en-US" smtClean="0">
                <a:latin typeface="Arial" charset="0"/>
              </a:rPr>
              <a:t>, or </a:t>
            </a:r>
            <a:r>
              <a:rPr lang="en-US" smtClean="0">
                <a:latin typeface="Arial" charset="0"/>
                <a:hlinkClick r:id="rId8"/>
              </a:rPr>
              <a:t>growing spider</a:t>
            </a:r>
            <a:r>
              <a:rPr lang="en-US" smtClean="0">
                <a:latin typeface="Arial" charset="0"/>
              </a:rPr>
              <a:t>.</a:t>
            </a:r>
            <a:br>
              <a:rPr lang="en-US" smtClean="0">
                <a:latin typeface="Arial" charset="0"/>
              </a:rPr>
            </a:br>
            <a:r>
              <a:rPr lang="en-US" smtClean="0">
                <a:latin typeface="Arial" charset="0"/>
              </a:rPr>
              <a:t>For beginning work with a game, try </a:t>
            </a:r>
            <a:r>
              <a:rPr lang="en-US" smtClean="0">
                <a:latin typeface="Arial" charset="0"/>
                <a:hlinkClick r:id="rId9"/>
              </a:rPr>
              <a:t>obstacle course</a:t>
            </a:r>
            <a:r>
              <a:rPr lang="en-US" smtClean="0">
                <a:latin typeface="Arial" charset="0"/>
              </a:rPr>
              <a:t>.</a:t>
            </a:r>
            <a:br>
              <a:rPr lang="en-US" smtClean="0">
                <a:latin typeface="Arial" charset="0"/>
              </a:rPr>
            </a:br>
            <a:r>
              <a:rPr lang="en-US" smtClean="0">
                <a:latin typeface="Arial" charset="0"/>
              </a:rPr>
              <a:t>For beginning work with textboxes, try </a:t>
            </a:r>
            <a:r>
              <a:rPr lang="en-US" smtClean="0">
                <a:latin typeface="Arial" charset="0"/>
                <a:hlinkClick r:id="rId10"/>
              </a:rPr>
              <a:t>animated story</a:t>
            </a:r>
            <a:r>
              <a:rPr lang="en-US" smtClean="0">
                <a:latin typeface="Arial" charset="0"/>
              </a:rPr>
              <a: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Slide Number Placeholder 5"/>
          <p:cNvSpPr>
            <a:spLocks noGrp="1"/>
          </p:cNvSpPr>
          <p:nvPr>
            <p:ph type="sldNum" sz="quarter" idx="12"/>
          </p:nvPr>
        </p:nvSpPr>
        <p:spPr>
          <a:noFill/>
        </p:spPr>
        <p:txBody>
          <a:bodyPr/>
          <a:lstStyle/>
          <a:p>
            <a:fld id="{0572B8D1-F793-464F-B951-7B4557340106}" type="slidenum">
              <a:rPr lang="en-US" smtClean="0">
                <a:latin typeface="Times New Roman" pitchFamily="18" charset="0"/>
              </a:rPr>
              <a:pPr/>
              <a:t>27</a:t>
            </a:fld>
            <a:endParaRPr lang="en-US" smtClean="0">
              <a:latin typeface="Times New Roman" pitchFamily="18" charset="0"/>
            </a:endParaRPr>
          </a:p>
        </p:txBody>
      </p:sp>
      <p:sp>
        <p:nvSpPr>
          <p:cNvPr id="258050" name="Rectangle 2"/>
          <p:cNvSpPr>
            <a:spLocks noGrp="1" noChangeArrowheads="1"/>
          </p:cNvSpPr>
          <p:nvPr>
            <p:ph type="title"/>
          </p:nvPr>
        </p:nvSpPr>
        <p:spPr/>
        <p:txBody>
          <a:bodyPr/>
          <a:lstStyle/>
          <a:p>
            <a:pPr>
              <a:defRPr/>
            </a:pPr>
            <a:r>
              <a:rPr lang="en-US" smtClean="0">
                <a:latin typeface="Arial" charset="0"/>
              </a:rPr>
              <a:t>MicroWorld Examples</a:t>
            </a:r>
          </a:p>
        </p:txBody>
      </p:sp>
      <p:sp>
        <p:nvSpPr>
          <p:cNvPr id="36870" name="Rectangle 3"/>
          <p:cNvSpPr>
            <a:spLocks noGrp="1" noChangeArrowheads="1"/>
          </p:cNvSpPr>
          <p:nvPr>
            <p:ph type="body" idx="1"/>
          </p:nvPr>
        </p:nvSpPr>
        <p:spPr>
          <a:xfrm>
            <a:off x="685800" y="1228725"/>
            <a:ext cx="7772400" cy="4232275"/>
          </a:xfrm>
        </p:spPr>
        <p:txBody>
          <a:bodyPr/>
          <a:lstStyle/>
          <a:p>
            <a:pPr algn="ctr">
              <a:buFontTx/>
              <a:buNone/>
            </a:pPr>
            <a:r>
              <a:rPr lang="en-US" sz="2800" b="1" smtClean="0">
                <a:latin typeface="Arial" charset="0"/>
              </a:rPr>
              <a:t>Visit some of the following to see what is possible:</a:t>
            </a:r>
          </a:p>
          <a:p>
            <a:r>
              <a:rPr lang="en-US" sz="2400" smtClean="0">
                <a:latin typeface="Arial" charset="0"/>
                <a:hlinkClick r:id="rId3"/>
              </a:rPr>
              <a:t>http://www.mathcats.com/microworlds.html</a:t>
            </a:r>
            <a:r>
              <a:rPr lang="en-US" sz="2400" smtClean="0">
                <a:latin typeface="Arial" charset="0"/>
              </a:rPr>
              <a:t> </a:t>
            </a:r>
            <a:r>
              <a:rPr lang="en-US" sz="2400" smtClean="0">
                <a:solidFill>
                  <a:schemeClr val="tx1"/>
                </a:solidFill>
                <a:latin typeface="Arial" charset="0"/>
              </a:rPr>
              <a:t>MathCats Interactive Math games and activities</a:t>
            </a:r>
          </a:p>
          <a:p>
            <a:r>
              <a:rPr lang="en-US" sz="2400" smtClean="0">
                <a:solidFill>
                  <a:schemeClr val="tx1"/>
                </a:solidFill>
                <a:latin typeface="Arial" charset="0"/>
              </a:rPr>
              <a:t>Tic-Tac-Toe</a:t>
            </a:r>
            <a:r>
              <a:rPr lang="en-US" sz="2400" smtClean="0">
                <a:latin typeface="Arial" charset="0"/>
              </a:rPr>
              <a:t> </a:t>
            </a:r>
            <a:r>
              <a:rPr lang="en-US" sz="2400" smtClean="0">
                <a:latin typeface="Arial" charset="0"/>
                <a:hlinkClick r:id="rId4"/>
              </a:rPr>
              <a:t>http://www.thehunters.org/logo/</a:t>
            </a:r>
            <a:endParaRPr lang="en-US" sz="2400" smtClean="0">
              <a:latin typeface="Arial" charset="0"/>
            </a:endParaRPr>
          </a:p>
          <a:p>
            <a:r>
              <a:rPr lang="en-US" sz="2400" smtClean="0">
                <a:latin typeface="Arial" charset="0"/>
                <a:cs typeface="Times New Roman" pitchFamily="18" charset="0"/>
                <a:hlinkClick r:id="rId5"/>
              </a:rPr>
              <a:t>http://mia.openworldlearning.org/</a:t>
            </a:r>
            <a:r>
              <a:rPr lang="en-US" sz="2400" smtClean="0">
                <a:latin typeface="Arial" charset="0"/>
              </a:rPr>
              <a:t>  </a:t>
            </a:r>
            <a:r>
              <a:rPr lang="en-US" sz="2400" smtClean="0">
                <a:solidFill>
                  <a:schemeClr val="tx1"/>
                </a:solidFill>
                <a:latin typeface="Arial" charset="0"/>
              </a:rPr>
              <a:t>Open World Learning-go to Project Folders</a:t>
            </a:r>
          </a:p>
          <a:p>
            <a:r>
              <a:rPr lang="en-US" sz="2400" smtClean="0">
                <a:latin typeface="Arial" charset="0"/>
                <a:hlinkClick r:id="rId6"/>
              </a:rPr>
              <a:t>http://www.cattanach.org/microworlds/index.html</a:t>
            </a:r>
            <a:r>
              <a:rPr lang="en-US" sz="2400" smtClean="0">
                <a:latin typeface="Arial" charset="0"/>
              </a:rPr>
              <a:t> </a:t>
            </a:r>
            <a:r>
              <a:rPr lang="en-US" sz="2400" smtClean="0">
                <a:solidFill>
                  <a:schemeClr val="tx1"/>
                </a:solidFill>
                <a:latin typeface="Arial" charset="0"/>
              </a:rPr>
              <a:t>(go to the bottom icon and click </a:t>
            </a:r>
            <a:r>
              <a:rPr lang="en-US" sz="2400" i="1" smtClean="0">
                <a:solidFill>
                  <a:schemeClr val="tx1"/>
                </a:solidFill>
                <a:latin typeface="Arial" charset="0"/>
              </a:rPr>
              <a:t>List Sites)</a:t>
            </a:r>
          </a:p>
          <a:p>
            <a:pPr>
              <a:buFontTx/>
              <a:buNone/>
            </a:pPr>
            <a:endParaRPr lang="en-US" sz="2400" smtClean="0">
              <a:solidFill>
                <a:schemeClr val="tx1"/>
              </a:solidFill>
              <a:latin typeface="Arial"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Slide Number Placeholder 6"/>
          <p:cNvSpPr>
            <a:spLocks noGrp="1"/>
          </p:cNvSpPr>
          <p:nvPr>
            <p:ph type="sldNum" sz="quarter" idx="12"/>
          </p:nvPr>
        </p:nvSpPr>
        <p:spPr>
          <a:noFill/>
        </p:spPr>
        <p:txBody>
          <a:bodyPr/>
          <a:lstStyle/>
          <a:p>
            <a:fld id="{3CFA5700-D090-4CEA-9EED-70F02D64A9A7}" type="slidenum">
              <a:rPr lang="en-US" smtClean="0">
                <a:latin typeface="Times New Roman" pitchFamily="18" charset="0"/>
              </a:rPr>
              <a:pPr/>
              <a:t>28</a:t>
            </a:fld>
            <a:endParaRPr lang="en-US" smtClean="0">
              <a:latin typeface="Times New Roman" pitchFamily="18" charset="0"/>
            </a:endParaRPr>
          </a:p>
        </p:txBody>
      </p:sp>
      <p:sp>
        <p:nvSpPr>
          <p:cNvPr id="286722" name="Rectangle 2"/>
          <p:cNvSpPr>
            <a:spLocks noGrp="1" noChangeArrowheads="1"/>
          </p:cNvSpPr>
          <p:nvPr>
            <p:ph type="title"/>
          </p:nvPr>
        </p:nvSpPr>
        <p:spPr/>
        <p:txBody>
          <a:bodyPr>
            <a:normAutofit fontScale="90000"/>
          </a:bodyPr>
          <a:lstStyle/>
          <a:p>
            <a:pPr>
              <a:defRPr/>
            </a:pPr>
            <a:r>
              <a:rPr lang="en-US" smtClean="0">
                <a:latin typeface="Arial" charset="0"/>
              </a:rPr>
              <a:t>Converting to a Procedure #1</a:t>
            </a:r>
          </a:p>
        </p:txBody>
      </p:sp>
      <p:sp>
        <p:nvSpPr>
          <p:cNvPr id="51206" name="Rectangle 3"/>
          <p:cNvSpPr>
            <a:spLocks noGrp="1" noChangeArrowheads="1"/>
          </p:cNvSpPr>
          <p:nvPr>
            <p:ph type="body" sz="half" idx="1"/>
          </p:nvPr>
        </p:nvSpPr>
        <p:spPr>
          <a:xfrm>
            <a:off x="685800" y="2606675"/>
            <a:ext cx="3810000" cy="2227263"/>
          </a:xfrm>
        </p:spPr>
        <p:txBody>
          <a:bodyPr/>
          <a:lstStyle/>
          <a:p>
            <a:pPr>
              <a:buFontTx/>
              <a:buNone/>
            </a:pPr>
            <a:r>
              <a:rPr lang="en-US" sz="2800" smtClean="0"/>
              <a:t>	</a:t>
            </a:r>
            <a:r>
              <a:rPr lang="en-US" sz="2800" smtClean="0">
                <a:latin typeface="Arial" charset="0"/>
              </a:rPr>
              <a:t>Once you know the commands you want to convert the command to a procedure</a:t>
            </a:r>
          </a:p>
        </p:txBody>
      </p:sp>
      <p:sp>
        <p:nvSpPr>
          <p:cNvPr id="51207" name="Rectangle 5"/>
          <p:cNvSpPr>
            <a:spLocks noGrp="1" noChangeArrowheads="1"/>
          </p:cNvSpPr>
          <p:nvPr>
            <p:ph type="body" sz="half" idx="4294967295"/>
          </p:nvPr>
        </p:nvSpPr>
        <p:spPr>
          <a:xfrm>
            <a:off x="4724400" y="1771650"/>
            <a:ext cx="3124200" cy="3013075"/>
          </a:xfrm>
        </p:spPr>
        <p:txBody>
          <a:bodyPr/>
          <a:lstStyle/>
          <a:p>
            <a:pPr marL="533400" indent="-533400">
              <a:buFontTx/>
              <a:buNone/>
            </a:pPr>
            <a:r>
              <a:rPr lang="en-US" sz="2400" smtClean="0"/>
              <a:t>(</a:t>
            </a:r>
            <a:r>
              <a:rPr lang="en-US" sz="2400" smtClean="0">
                <a:latin typeface="Arial" charset="0"/>
              </a:rPr>
              <a:t>On the Procedures Tab to the right)</a:t>
            </a:r>
          </a:p>
          <a:p>
            <a:pPr marL="533400" indent="-533400">
              <a:buFontTx/>
              <a:buNone/>
            </a:pPr>
            <a:endParaRPr lang="en-US" sz="2400" smtClean="0">
              <a:latin typeface="Arial" charset="0"/>
            </a:endParaRPr>
          </a:p>
          <a:p>
            <a:pPr marL="533400" indent="-533400">
              <a:buFontTx/>
              <a:buNone/>
            </a:pPr>
            <a:r>
              <a:rPr lang="en-US" sz="2400" smtClean="0">
                <a:solidFill>
                  <a:srgbClr val="FF0000"/>
                </a:solidFill>
                <a:latin typeface="Arial" charset="0"/>
              </a:rPr>
              <a:t>to square</a:t>
            </a:r>
          </a:p>
          <a:p>
            <a:pPr marL="533400" indent="-533400">
              <a:buFontTx/>
              <a:buNone/>
            </a:pPr>
            <a:r>
              <a:rPr lang="en-US" sz="2400" smtClean="0">
                <a:solidFill>
                  <a:srgbClr val="FF0000"/>
                </a:solidFill>
                <a:latin typeface="Arial" charset="0"/>
              </a:rPr>
              <a:t>repeat 4 [fd 100 rt 90]</a:t>
            </a:r>
          </a:p>
          <a:p>
            <a:pPr marL="533400" indent="-533400">
              <a:buFontTx/>
              <a:buNone/>
            </a:pPr>
            <a:r>
              <a:rPr lang="en-US" sz="2400" smtClean="0">
                <a:solidFill>
                  <a:srgbClr val="FF0000"/>
                </a:solidFill>
                <a:latin typeface="Arial" charset="0"/>
              </a:rPr>
              <a:t>end</a:t>
            </a:r>
          </a:p>
          <a:p>
            <a:pPr marL="533400" indent="-533400">
              <a:buFontTx/>
              <a:buNone/>
            </a:pPr>
            <a:endParaRPr lang="en-US" sz="2400" smtClean="0">
              <a:solidFill>
                <a:srgbClr val="FF0000"/>
              </a:solidFill>
              <a:latin typeface="Arial"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Slide Number Placeholder 6"/>
          <p:cNvSpPr>
            <a:spLocks noGrp="1"/>
          </p:cNvSpPr>
          <p:nvPr>
            <p:ph type="sldNum" sz="quarter" idx="12"/>
          </p:nvPr>
        </p:nvSpPr>
        <p:spPr>
          <a:noFill/>
        </p:spPr>
        <p:txBody>
          <a:bodyPr/>
          <a:lstStyle/>
          <a:p>
            <a:fld id="{1AD8EC90-4D19-423B-9A3C-3F0A7A8EEB55}" type="slidenum">
              <a:rPr lang="en-US" smtClean="0">
                <a:latin typeface="Times New Roman" pitchFamily="18" charset="0"/>
              </a:rPr>
              <a:pPr/>
              <a:t>29</a:t>
            </a:fld>
            <a:endParaRPr lang="en-US" smtClean="0">
              <a:latin typeface="Times New Roman" pitchFamily="18" charset="0"/>
            </a:endParaRPr>
          </a:p>
        </p:txBody>
      </p:sp>
      <p:sp>
        <p:nvSpPr>
          <p:cNvPr id="288770" name="Rectangle 2"/>
          <p:cNvSpPr>
            <a:spLocks noGrp="1" noChangeArrowheads="1"/>
          </p:cNvSpPr>
          <p:nvPr>
            <p:ph type="title"/>
          </p:nvPr>
        </p:nvSpPr>
        <p:spPr/>
        <p:txBody>
          <a:bodyPr>
            <a:normAutofit fontScale="90000"/>
          </a:bodyPr>
          <a:lstStyle/>
          <a:p>
            <a:pPr>
              <a:defRPr/>
            </a:pPr>
            <a:r>
              <a:rPr lang="en-US" smtClean="0">
                <a:latin typeface="Arial" charset="0"/>
              </a:rPr>
              <a:t>Converting to a Procedure #2</a:t>
            </a:r>
          </a:p>
        </p:txBody>
      </p:sp>
      <p:sp>
        <p:nvSpPr>
          <p:cNvPr id="52230" name="Rectangle 3"/>
          <p:cNvSpPr>
            <a:spLocks noGrp="1" noChangeArrowheads="1"/>
          </p:cNvSpPr>
          <p:nvPr>
            <p:ph type="body" sz="half" idx="1"/>
          </p:nvPr>
        </p:nvSpPr>
        <p:spPr>
          <a:xfrm>
            <a:off x="685800" y="2606675"/>
            <a:ext cx="3810000" cy="2227263"/>
          </a:xfrm>
        </p:spPr>
        <p:txBody>
          <a:bodyPr/>
          <a:lstStyle/>
          <a:p>
            <a:pPr>
              <a:buFontTx/>
              <a:buNone/>
            </a:pPr>
            <a:r>
              <a:rPr lang="en-US" sz="2800" smtClean="0"/>
              <a:t>	</a:t>
            </a:r>
            <a:r>
              <a:rPr lang="en-US" sz="2800" smtClean="0">
                <a:latin typeface="Arial" charset="0"/>
              </a:rPr>
              <a:t>Once you know the commands you want to convert the command to a procedure</a:t>
            </a:r>
          </a:p>
        </p:txBody>
      </p:sp>
      <p:pic>
        <p:nvPicPr>
          <p:cNvPr id="52231" name="Picture 4"/>
          <p:cNvPicPr>
            <a:picLocks noGrp="1" noChangeAspect="1" noChangeArrowheads="1"/>
          </p:cNvPicPr>
          <p:nvPr>
            <p:ph sz="half" idx="2"/>
          </p:nvPr>
        </p:nvPicPr>
        <p:blipFill>
          <a:blip r:embed="rId3" cstate="print"/>
          <a:srcRect/>
          <a:stretch>
            <a:fillRect/>
          </a:stretch>
        </p:blipFill>
        <p:spPr>
          <a:xfrm>
            <a:off x="4495800" y="3124200"/>
            <a:ext cx="4343400" cy="3581400"/>
          </a:xfrm>
          <a:noFill/>
        </p:spPr>
      </p:pic>
      <p:sp>
        <p:nvSpPr>
          <p:cNvPr id="52232" name="Rectangle 5"/>
          <p:cNvSpPr>
            <a:spLocks noGrp="1" noChangeArrowheads="1"/>
          </p:cNvSpPr>
          <p:nvPr>
            <p:ph type="body" sz="half" idx="4294967295"/>
          </p:nvPr>
        </p:nvSpPr>
        <p:spPr>
          <a:xfrm>
            <a:off x="4724400" y="1100138"/>
            <a:ext cx="3124200" cy="2466975"/>
          </a:xfrm>
        </p:spPr>
        <p:txBody>
          <a:bodyPr/>
          <a:lstStyle/>
          <a:p>
            <a:pPr marL="533400" indent="-533400">
              <a:buFontTx/>
              <a:buNone/>
            </a:pPr>
            <a:r>
              <a:rPr lang="en-US" sz="2000" smtClean="0"/>
              <a:t>(</a:t>
            </a:r>
            <a:r>
              <a:rPr lang="en-US" sz="2000" smtClean="0">
                <a:latin typeface="Arial" charset="0"/>
              </a:rPr>
              <a:t>On the Procedures Tab in the turtles backpack)</a:t>
            </a:r>
          </a:p>
          <a:p>
            <a:pPr marL="533400" indent="-533400">
              <a:buFontTx/>
              <a:buNone/>
            </a:pPr>
            <a:r>
              <a:rPr lang="en-US" sz="2000" smtClean="0">
                <a:solidFill>
                  <a:srgbClr val="FF0000"/>
                </a:solidFill>
                <a:latin typeface="Arial" charset="0"/>
              </a:rPr>
              <a:t>to square</a:t>
            </a:r>
          </a:p>
          <a:p>
            <a:pPr marL="533400" indent="-533400">
              <a:buFontTx/>
              <a:buNone/>
            </a:pPr>
            <a:r>
              <a:rPr lang="en-US" sz="2000" smtClean="0">
                <a:solidFill>
                  <a:srgbClr val="FF0000"/>
                </a:solidFill>
                <a:latin typeface="Arial" charset="0"/>
              </a:rPr>
              <a:t>repeat 4 [fd 100 rt 90]</a:t>
            </a:r>
          </a:p>
          <a:p>
            <a:pPr marL="533400" indent="-533400">
              <a:buFontTx/>
              <a:buNone/>
            </a:pPr>
            <a:r>
              <a:rPr lang="en-US" sz="2000" smtClean="0">
                <a:solidFill>
                  <a:srgbClr val="FF0000"/>
                </a:solidFill>
                <a:latin typeface="Arial" charset="0"/>
              </a:rPr>
              <a:t>end</a:t>
            </a:r>
          </a:p>
          <a:p>
            <a:pPr marL="533400" indent="-533400">
              <a:buFontTx/>
              <a:buNone/>
            </a:pPr>
            <a:endParaRPr lang="en-US" sz="2000" smtClean="0">
              <a:solidFill>
                <a:srgbClr val="FF0000"/>
              </a:solidFill>
              <a:latin typeface="Arial"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Slide Number Placeholder 6"/>
          <p:cNvSpPr>
            <a:spLocks noGrp="1"/>
          </p:cNvSpPr>
          <p:nvPr>
            <p:ph type="sldNum" sz="quarter" idx="12"/>
          </p:nvPr>
        </p:nvSpPr>
        <p:spPr>
          <a:noFill/>
        </p:spPr>
        <p:txBody>
          <a:bodyPr/>
          <a:lstStyle/>
          <a:p>
            <a:fld id="{8CFE0A65-133D-4DC6-BF39-4A6B53957746}" type="slidenum">
              <a:rPr lang="en-US" smtClean="0">
                <a:latin typeface="Times New Roman" pitchFamily="18" charset="0"/>
              </a:rPr>
              <a:pPr/>
              <a:t>30</a:t>
            </a:fld>
            <a:endParaRPr lang="en-US" smtClean="0">
              <a:latin typeface="Times New Roman" pitchFamily="18" charset="0"/>
            </a:endParaRPr>
          </a:p>
        </p:txBody>
      </p:sp>
      <p:sp>
        <p:nvSpPr>
          <p:cNvPr id="247810" name="Rectangle 2"/>
          <p:cNvSpPr>
            <a:spLocks noGrp="1" noChangeArrowheads="1"/>
          </p:cNvSpPr>
          <p:nvPr>
            <p:ph type="title"/>
          </p:nvPr>
        </p:nvSpPr>
        <p:spPr/>
        <p:txBody>
          <a:bodyPr/>
          <a:lstStyle/>
          <a:p>
            <a:pPr>
              <a:defRPr/>
            </a:pPr>
            <a:r>
              <a:rPr lang="en-US" dirty="0" smtClean="0">
                <a:latin typeface="Arial" charset="0"/>
              </a:rPr>
              <a:t>Converting to a Procedure</a:t>
            </a:r>
          </a:p>
        </p:txBody>
      </p:sp>
      <p:sp>
        <p:nvSpPr>
          <p:cNvPr id="31750" name="Rectangle 3"/>
          <p:cNvSpPr>
            <a:spLocks noGrp="1" noChangeArrowheads="1"/>
          </p:cNvSpPr>
          <p:nvPr>
            <p:ph type="body" sz="half" idx="1"/>
          </p:nvPr>
        </p:nvSpPr>
        <p:spPr>
          <a:xfrm>
            <a:off x="381000" y="2378075"/>
            <a:ext cx="3810000" cy="2227263"/>
          </a:xfrm>
        </p:spPr>
        <p:txBody>
          <a:bodyPr/>
          <a:lstStyle/>
          <a:p>
            <a:pPr>
              <a:buFontTx/>
              <a:buNone/>
            </a:pPr>
            <a:r>
              <a:rPr lang="en-US" smtClean="0"/>
              <a:t>	</a:t>
            </a:r>
            <a:r>
              <a:rPr lang="en-US" smtClean="0">
                <a:latin typeface="Arial" charset="0"/>
              </a:rPr>
              <a:t>Once you know the commands you want to convert the command to a procedure</a:t>
            </a:r>
          </a:p>
        </p:txBody>
      </p:sp>
      <p:sp>
        <p:nvSpPr>
          <p:cNvPr id="31751" name="Rectangle 4"/>
          <p:cNvSpPr>
            <a:spLocks noGrp="1" noChangeArrowheads="1"/>
          </p:cNvSpPr>
          <p:nvPr>
            <p:ph type="body" sz="half" idx="2"/>
          </p:nvPr>
        </p:nvSpPr>
        <p:spPr>
          <a:xfrm>
            <a:off x="4419600" y="923925"/>
            <a:ext cx="3810000" cy="5568950"/>
          </a:xfrm>
        </p:spPr>
        <p:txBody>
          <a:bodyPr/>
          <a:lstStyle/>
          <a:p>
            <a:pPr marL="533400" indent="-533400">
              <a:buFontTx/>
              <a:buNone/>
            </a:pPr>
            <a:r>
              <a:rPr lang="en-US" sz="2400" dirty="0" smtClean="0"/>
              <a:t>(</a:t>
            </a:r>
            <a:r>
              <a:rPr lang="en-US" sz="2400" dirty="0" smtClean="0">
                <a:latin typeface="Arial" charset="0"/>
              </a:rPr>
              <a:t>On the Procedures Tab)</a:t>
            </a:r>
          </a:p>
          <a:p>
            <a:pPr marL="533400" indent="-533400">
              <a:buFontTx/>
              <a:buNone/>
            </a:pPr>
            <a:endParaRPr lang="en-US" sz="2400" dirty="0" smtClean="0">
              <a:latin typeface="Arial" charset="0"/>
            </a:endParaRPr>
          </a:p>
          <a:p>
            <a:pPr marL="533400" indent="-533400">
              <a:buFontTx/>
              <a:buNone/>
            </a:pPr>
            <a:r>
              <a:rPr lang="en-US" sz="2400" dirty="0" smtClean="0">
                <a:latin typeface="Arial" charset="0"/>
              </a:rPr>
              <a:t>to square</a:t>
            </a:r>
          </a:p>
          <a:p>
            <a:pPr marL="533400" indent="-533400">
              <a:buFontTx/>
              <a:buNone/>
            </a:pPr>
            <a:r>
              <a:rPr lang="en-US" sz="2400" dirty="0" smtClean="0">
                <a:latin typeface="Arial" charset="0"/>
              </a:rPr>
              <a:t>repeat 4 [</a:t>
            </a:r>
            <a:r>
              <a:rPr lang="en-US" sz="2400" dirty="0" err="1" smtClean="0">
                <a:latin typeface="Arial" charset="0"/>
              </a:rPr>
              <a:t>fd</a:t>
            </a:r>
            <a:r>
              <a:rPr lang="en-US" sz="2400" dirty="0" smtClean="0">
                <a:latin typeface="Arial" charset="0"/>
              </a:rPr>
              <a:t> 100 </a:t>
            </a:r>
            <a:r>
              <a:rPr lang="en-US" sz="2400" dirty="0" err="1" smtClean="0">
                <a:latin typeface="Arial" charset="0"/>
              </a:rPr>
              <a:t>rt</a:t>
            </a:r>
            <a:r>
              <a:rPr lang="en-US" sz="2400" dirty="0" smtClean="0">
                <a:latin typeface="Arial" charset="0"/>
              </a:rPr>
              <a:t> 90]</a:t>
            </a:r>
          </a:p>
          <a:p>
            <a:pPr marL="533400" indent="-533400">
              <a:buFontTx/>
              <a:buNone/>
            </a:pPr>
            <a:r>
              <a:rPr lang="en-US" sz="2400" dirty="0" smtClean="0">
                <a:latin typeface="Arial" charset="0"/>
              </a:rPr>
              <a:t>end</a:t>
            </a:r>
          </a:p>
          <a:p>
            <a:pPr marL="533400" indent="-533400">
              <a:buFontTx/>
              <a:buNone/>
            </a:pPr>
            <a:endParaRPr lang="en-US" sz="2400" dirty="0" smtClean="0">
              <a:latin typeface="Arial" charset="0"/>
            </a:endParaRPr>
          </a:p>
          <a:p>
            <a:pPr marL="533400" indent="-533400">
              <a:buFontTx/>
              <a:buNone/>
            </a:pPr>
            <a:r>
              <a:rPr lang="en-US" sz="2400" b="1" dirty="0" smtClean="0">
                <a:solidFill>
                  <a:srgbClr val="FF0000"/>
                </a:solidFill>
                <a:latin typeface="Arial" charset="0"/>
              </a:rPr>
              <a:t>Test it:</a:t>
            </a:r>
          </a:p>
          <a:p>
            <a:pPr marL="533400" indent="-533400">
              <a:buFontTx/>
              <a:buAutoNum type="arabicPeriod"/>
            </a:pPr>
            <a:r>
              <a:rPr lang="en-US" sz="2400" b="1" dirty="0" smtClean="0">
                <a:solidFill>
                  <a:srgbClr val="FF0000"/>
                </a:solidFill>
                <a:latin typeface="Arial" charset="0"/>
              </a:rPr>
              <a:t>Create a button </a:t>
            </a:r>
          </a:p>
          <a:p>
            <a:pPr marL="533400" indent="-533400">
              <a:buFontTx/>
              <a:buAutoNum type="arabicPeriod"/>
            </a:pPr>
            <a:r>
              <a:rPr lang="en-US" sz="2400" b="1" dirty="0" smtClean="0">
                <a:solidFill>
                  <a:srgbClr val="FF0000"/>
                </a:solidFill>
                <a:latin typeface="Arial" charset="0"/>
              </a:rPr>
              <a:t>Type the procedure in command center</a:t>
            </a:r>
          </a:p>
          <a:p>
            <a:pPr marL="533400" indent="-533400">
              <a:buFontTx/>
              <a:buAutoNum type="arabicPeriod"/>
            </a:pPr>
            <a:r>
              <a:rPr lang="en-US" sz="2400" b="1" dirty="0" smtClean="0">
                <a:solidFill>
                  <a:srgbClr val="FF0000"/>
                </a:solidFill>
                <a:latin typeface="Arial" charset="0"/>
              </a:rPr>
              <a:t>On the turtle (object) </a:t>
            </a:r>
            <a:r>
              <a:rPr lang="en-US" sz="2400" b="1" dirty="0" smtClean="0">
                <a:solidFill>
                  <a:srgbClr val="FF0000"/>
                </a:solidFill>
                <a:latin typeface="Arial" charset="0"/>
                <a:sym typeface="Symbol" pitchFamily="18" charset="2"/>
              </a:rPr>
              <a:t></a:t>
            </a:r>
            <a:r>
              <a:rPr lang="en-US" sz="2400" b="1" dirty="0" smtClean="0">
                <a:solidFill>
                  <a:srgbClr val="FF0000"/>
                </a:solidFill>
                <a:latin typeface="Arial" charset="0"/>
              </a:rPr>
              <a:t> edit </a:t>
            </a:r>
            <a:r>
              <a:rPr lang="en-US" sz="2400" b="1" dirty="0" smtClean="0">
                <a:solidFill>
                  <a:srgbClr val="FF0000"/>
                </a:solidFill>
                <a:latin typeface="Arial" charset="0"/>
                <a:sym typeface="Symbol" pitchFamily="18" charset="2"/>
              </a:rPr>
              <a:t></a:t>
            </a:r>
            <a:r>
              <a:rPr lang="en-US" sz="2400" b="1" dirty="0" smtClean="0">
                <a:solidFill>
                  <a:srgbClr val="FF0000"/>
                </a:solidFill>
                <a:latin typeface="Arial" charset="0"/>
              </a:rPr>
              <a:t> command</a:t>
            </a:r>
          </a:p>
          <a:p>
            <a:pPr marL="533400" indent="-533400">
              <a:buFontTx/>
              <a:buAutoNum type="arabicPeriod"/>
            </a:pPr>
            <a:endParaRPr lang="en-US" sz="2400" dirty="0" smtClean="0">
              <a:latin typeface="Arial"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Slide Number Placeholder 6"/>
          <p:cNvSpPr>
            <a:spLocks noGrp="1"/>
          </p:cNvSpPr>
          <p:nvPr>
            <p:ph type="sldNum" sz="quarter" idx="12"/>
          </p:nvPr>
        </p:nvSpPr>
        <p:spPr>
          <a:noFill/>
        </p:spPr>
        <p:txBody>
          <a:bodyPr/>
          <a:lstStyle/>
          <a:p>
            <a:fld id="{08BAD1B2-2BA6-48C2-A96B-5B9B73763C30}" type="slidenum">
              <a:rPr lang="en-US" smtClean="0">
                <a:latin typeface="Times New Roman" pitchFamily="18" charset="0"/>
              </a:rPr>
              <a:pPr/>
              <a:t>31</a:t>
            </a:fld>
            <a:endParaRPr lang="en-US" smtClean="0">
              <a:latin typeface="Times New Roman" pitchFamily="18" charset="0"/>
            </a:endParaRPr>
          </a:p>
        </p:txBody>
      </p:sp>
      <p:sp>
        <p:nvSpPr>
          <p:cNvPr id="290818" name="Rectangle 2"/>
          <p:cNvSpPr>
            <a:spLocks noGrp="1" noChangeArrowheads="1"/>
          </p:cNvSpPr>
          <p:nvPr>
            <p:ph type="title"/>
          </p:nvPr>
        </p:nvSpPr>
        <p:spPr/>
        <p:txBody>
          <a:bodyPr/>
          <a:lstStyle/>
          <a:p>
            <a:pPr>
              <a:defRPr/>
            </a:pPr>
            <a:endParaRPr lang="en-US" smtClean="0"/>
          </a:p>
        </p:txBody>
      </p:sp>
      <p:sp>
        <p:nvSpPr>
          <p:cNvPr id="53254" name="Rectangle 3"/>
          <p:cNvSpPr>
            <a:spLocks noGrp="1" noChangeArrowheads="1"/>
          </p:cNvSpPr>
          <p:nvPr>
            <p:ph type="body" sz="half" idx="1"/>
          </p:nvPr>
        </p:nvSpPr>
        <p:spPr>
          <a:xfrm>
            <a:off x="685800" y="1325563"/>
            <a:ext cx="3810000" cy="4791075"/>
          </a:xfrm>
        </p:spPr>
        <p:txBody>
          <a:bodyPr/>
          <a:lstStyle/>
          <a:p>
            <a:pPr marL="609600" indent="-609600">
              <a:buFontTx/>
              <a:buNone/>
            </a:pPr>
            <a:r>
              <a:rPr lang="en-US" sz="2800" smtClean="0">
                <a:latin typeface="Arial" charset="0"/>
              </a:rPr>
              <a:t>Test it:</a:t>
            </a:r>
          </a:p>
          <a:p>
            <a:pPr marL="609600" indent="-609600">
              <a:buFontTx/>
              <a:buAutoNum type="arabicPeriod"/>
            </a:pPr>
            <a:r>
              <a:rPr lang="en-US" sz="2800" smtClean="0">
                <a:latin typeface="Arial" charset="0"/>
              </a:rPr>
              <a:t>Create a button </a:t>
            </a:r>
          </a:p>
          <a:p>
            <a:pPr marL="609600" indent="-609600">
              <a:buFontTx/>
              <a:buAutoNum type="arabicPeriod"/>
            </a:pPr>
            <a:r>
              <a:rPr lang="en-US" sz="2800" smtClean="0">
                <a:latin typeface="Arial" charset="0"/>
              </a:rPr>
              <a:t>Type the procedure in command center</a:t>
            </a:r>
          </a:p>
          <a:p>
            <a:pPr marL="609600" indent="-609600">
              <a:buFontTx/>
              <a:buAutoNum type="arabicPeriod"/>
            </a:pPr>
            <a:r>
              <a:rPr lang="en-US" sz="2800" smtClean="0">
                <a:latin typeface="Arial" charset="0"/>
              </a:rPr>
              <a:t>On the turtle (object) </a:t>
            </a:r>
            <a:r>
              <a:rPr lang="en-US" sz="2800" smtClean="0">
                <a:latin typeface="Arial" charset="0"/>
                <a:sym typeface="Symbol" pitchFamily="18" charset="2"/>
              </a:rPr>
              <a:t></a:t>
            </a:r>
            <a:r>
              <a:rPr lang="en-US" sz="2800" smtClean="0">
                <a:latin typeface="Arial" charset="0"/>
              </a:rPr>
              <a:t> edit </a:t>
            </a:r>
            <a:r>
              <a:rPr lang="en-US" sz="2800" smtClean="0">
                <a:latin typeface="Arial" charset="0"/>
                <a:sym typeface="Symbol" pitchFamily="18" charset="2"/>
              </a:rPr>
              <a:t></a:t>
            </a:r>
            <a:r>
              <a:rPr lang="en-US" sz="2800" smtClean="0">
                <a:latin typeface="Arial" charset="0"/>
              </a:rPr>
              <a:t> command</a:t>
            </a:r>
          </a:p>
          <a:p>
            <a:pPr marL="609600" indent="-609600">
              <a:buFontTx/>
              <a:buAutoNum type="arabicPeriod"/>
            </a:pPr>
            <a:endParaRPr lang="en-US" sz="2800" smtClean="0">
              <a:latin typeface="Arial" charset="0"/>
            </a:endParaRPr>
          </a:p>
          <a:p>
            <a:pPr marL="609600" indent="-609600"/>
            <a:endParaRPr lang="en-US" sz="2800" smtClean="0"/>
          </a:p>
        </p:txBody>
      </p:sp>
      <p:pic>
        <p:nvPicPr>
          <p:cNvPr id="53255" name="Picture 4"/>
          <p:cNvPicPr>
            <a:picLocks noGrp="1" noChangeAspect="1" noChangeArrowheads="1"/>
          </p:cNvPicPr>
          <p:nvPr>
            <p:ph sz="half" idx="2"/>
          </p:nvPr>
        </p:nvPicPr>
        <p:blipFill>
          <a:blip r:embed="rId3" cstate="print"/>
          <a:srcRect/>
          <a:stretch>
            <a:fillRect/>
          </a:stretch>
        </p:blipFill>
        <p:spPr>
          <a:xfrm>
            <a:off x="4648200" y="4457700"/>
            <a:ext cx="3810000" cy="946150"/>
          </a:xfrm>
        </p:spPr>
      </p:pic>
      <p:pic>
        <p:nvPicPr>
          <p:cNvPr id="53256" name="Picture 5"/>
          <p:cNvPicPr>
            <a:picLocks noChangeAspect="1" noChangeArrowheads="1"/>
          </p:cNvPicPr>
          <p:nvPr/>
        </p:nvPicPr>
        <p:blipFill>
          <a:blip r:embed="rId4" cstate="print"/>
          <a:srcRect/>
          <a:stretch>
            <a:fillRect/>
          </a:stretch>
        </p:blipFill>
        <p:spPr bwMode="auto">
          <a:xfrm>
            <a:off x="4191000" y="0"/>
            <a:ext cx="4648200" cy="3652838"/>
          </a:xfrm>
          <a:prstGeom prst="rect">
            <a:avLst/>
          </a:prstGeom>
          <a:noFill/>
          <a:ln w="9525">
            <a:noFill/>
            <a:miter lim="800000"/>
            <a:headEnd/>
            <a:tailEnd/>
          </a:ln>
        </p:spPr>
      </p:pic>
      <p:sp>
        <p:nvSpPr>
          <p:cNvPr id="53257" name="Line 6"/>
          <p:cNvSpPr>
            <a:spLocks noChangeShapeType="1"/>
          </p:cNvSpPr>
          <p:nvPr/>
        </p:nvSpPr>
        <p:spPr bwMode="auto">
          <a:xfrm flipV="1">
            <a:off x="3657600" y="381000"/>
            <a:ext cx="2057400" cy="1676400"/>
          </a:xfrm>
          <a:prstGeom prst="line">
            <a:avLst/>
          </a:prstGeom>
          <a:noFill/>
          <a:ln w="9525">
            <a:solidFill>
              <a:schemeClr val="tx1"/>
            </a:solidFill>
            <a:round/>
            <a:headEnd/>
            <a:tailEnd type="triangle" w="med" len="med"/>
          </a:ln>
        </p:spPr>
        <p:txBody>
          <a:bodyPr/>
          <a:lstStyle/>
          <a:p>
            <a:endParaRPr lang="en-US"/>
          </a:p>
        </p:txBody>
      </p:sp>
      <p:sp>
        <p:nvSpPr>
          <p:cNvPr id="53258" name="Line 7"/>
          <p:cNvSpPr>
            <a:spLocks noChangeShapeType="1"/>
          </p:cNvSpPr>
          <p:nvPr/>
        </p:nvSpPr>
        <p:spPr bwMode="auto">
          <a:xfrm>
            <a:off x="3886200" y="3505200"/>
            <a:ext cx="1447800" cy="114300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Slide Number Placeholder 6"/>
          <p:cNvSpPr>
            <a:spLocks noGrp="1"/>
          </p:cNvSpPr>
          <p:nvPr>
            <p:ph type="sldNum" sz="quarter" idx="12"/>
          </p:nvPr>
        </p:nvSpPr>
        <p:spPr>
          <a:noFill/>
        </p:spPr>
        <p:txBody>
          <a:bodyPr/>
          <a:lstStyle/>
          <a:p>
            <a:fld id="{8CB9F383-BDA5-4364-AE52-D3A2A2371013}" type="slidenum">
              <a:rPr lang="en-US" smtClean="0">
                <a:latin typeface="Times New Roman" pitchFamily="18" charset="0"/>
              </a:rPr>
              <a:pPr/>
              <a:t>32</a:t>
            </a:fld>
            <a:endParaRPr lang="en-US" smtClean="0">
              <a:latin typeface="Times New Roman" pitchFamily="18" charset="0"/>
            </a:endParaRPr>
          </a:p>
        </p:txBody>
      </p:sp>
      <p:sp>
        <p:nvSpPr>
          <p:cNvPr id="292866" name="Rectangle 2"/>
          <p:cNvSpPr>
            <a:spLocks noGrp="1" noChangeArrowheads="1"/>
          </p:cNvSpPr>
          <p:nvPr>
            <p:ph type="title"/>
          </p:nvPr>
        </p:nvSpPr>
        <p:spPr/>
        <p:txBody>
          <a:bodyPr/>
          <a:lstStyle/>
          <a:p>
            <a:pPr>
              <a:defRPr/>
            </a:pPr>
            <a:r>
              <a:rPr lang="en-US" sz="3600" smtClean="0">
                <a:latin typeface="Arial" charset="0"/>
              </a:rPr>
              <a:t>New Pages and Turning Pages</a:t>
            </a:r>
          </a:p>
        </p:txBody>
      </p:sp>
      <p:sp>
        <p:nvSpPr>
          <p:cNvPr id="54278" name="Rectangle 3"/>
          <p:cNvSpPr>
            <a:spLocks noGrp="1" noChangeArrowheads="1"/>
          </p:cNvSpPr>
          <p:nvPr>
            <p:ph type="body" sz="half" idx="1"/>
          </p:nvPr>
        </p:nvSpPr>
        <p:spPr>
          <a:xfrm>
            <a:off x="685800" y="2012950"/>
            <a:ext cx="3810000" cy="4310063"/>
          </a:xfrm>
        </p:spPr>
        <p:txBody>
          <a:bodyPr/>
          <a:lstStyle/>
          <a:p>
            <a:r>
              <a:rPr lang="en-US" sz="2000" smtClean="0"/>
              <a:t>Pages</a:t>
            </a:r>
          </a:p>
          <a:p>
            <a:pPr lvl="1"/>
            <a:r>
              <a:rPr lang="en-US" sz="1800" smtClean="0"/>
              <a:t>New</a:t>
            </a:r>
          </a:p>
          <a:p>
            <a:r>
              <a:rPr lang="en-US" sz="2000" smtClean="0"/>
              <a:t>Make a button</a:t>
            </a:r>
          </a:p>
          <a:p>
            <a:r>
              <a:rPr lang="en-US" sz="2000" smtClean="0"/>
              <a:t>Right Click or Ctrl and then Edit</a:t>
            </a:r>
          </a:p>
          <a:p>
            <a:r>
              <a:rPr lang="en-US" sz="2000" smtClean="0"/>
              <a:t>Label: This shows up on the button</a:t>
            </a:r>
          </a:p>
          <a:p>
            <a:r>
              <a:rPr lang="en-US" sz="2000" smtClean="0"/>
              <a:t>Instructions: list a page you want it to go to</a:t>
            </a:r>
          </a:p>
          <a:p>
            <a:pPr lvl="1"/>
            <a:r>
              <a:rPr lang="en-US" sz="1800" smtClean="0"/>
              <a:t>page2</a:t>
            </a:r>
          </a:p>
          <a:p>
            <a:endParaRPr lang="en-US" sz="2000" smtClean="0"/>
          </a:p>
          <a:p>
            <a:endParaRPr lang="en-US" sz="2800" smtClean="0"/>
          </a:p>
        </p:txBody>
      </p:sp>
      <p:pic>
        <p:nvPicPr>
          <p:cNvPr id="54279" name="Picture 4"/>
          <p:cNvPicPr>
            <a:picLocks noGrp="1" noChangeArrowheads="1"/>
          </p:cNvPicPr>
          <p:nvPr>
            <p:ph sz="half" idx="2"/>
          </p:nvPr>
        </p:nvPicPr>
        <p:blipFill>
          <a:blip r:embed="rId3" cstate="print"/>
          <a:srcRect/>
          <a:stretch>
            <a:fillRect/>
          </a:stretch>
        </p:blipFill>
        <p:spPr>
          <a:xfrm>
            <a:off x="4648200" y="1447800"/>
            <a:ext cx="4267200" cy="3505200"/>
          </a:xfr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cstate="print"/>
          <a:srcRect l="5468" t="4366" r="44224" b="30150"/>
          <a:stretch>
            <a:fillRect/>
          </a:stretch>
        </p:blipFill>
        <p:spPr bwMode="auto">
          <a:xfrm>
            <a:off x="762000" y="609600"/>
            <a:ext cx="7772400" cy="522467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Slide Number Placeholder 5"/>
          <p:cNvSpPr>
            <a:spLocks noGrp="1"/>
          </p:cNvSpPr>
          <p:nvPr>
            <p:ph type="sldNum" sz="quarter" idx="12"/>
          </p:nvPr>
        </p:nvSpPr>
        <p:spPr>
          <a:noFill/>
        </p:spPr>
        <p:txBody>
          <a:bodyPr/>
          <a:lstStyle/>
          <a:p>
            <a:fld id="{2FD2AB97-8484-4256-9DFF-FD2F811EA45C}" type="slidenum">
              <a:rPr lang="en-US" smtClean="0">
                <a:latin typeface="Times New Roman" pitchFamily="18" charset="0"/>
              </a:rPr>
              <a:pPr/>
              <a:t>34</a:t>
            </a:fld>
            <a:endParaRPr lang="en-US" smtClean="0">
              <a:latin typeface="Times New Roman" pitchFamily="18" charset="0"/>
            </a:endParaRPr>
          </a:p>
        </p:txBody>
      </p:sp>
      <p:sp>
        <p:nvSpPr>
          <p:cNvPr id="312322" name="Rectangle 2"/>
          <p:cNvSpPr>
            <a:spLocks noGrp="1" noChangeArrowheads="1"/>
          </p:cNvSpPr>
          <p:nvPr>
            <p:ph type="title"/>
          </p:nvPr>
        </p:nvSpPr>
        <p:spPr/>
        <p:txBody>
          <a:bodyPr/>
          <a:lstStyle/>
          <a:p>
            <a:pPr>
              <a:defRPr/>
            </a:pPr>
            <a:r>
              <a:rPr lang="en-US" smtClean="0">
                <a:latin typeface="Arial" charset="0"/>
              </a:rPr>
              <a:t>Exercise</a:t>
            </a:r>
          </a:p>
        </p:txBody>
      </p:sp>
      <p:sp>
        <p:nvSpPr>
          <p:cNvPr id="37894" name="Rectangle 3"/>
          <p:cNvSpPr>
            <a:spLocks noGrp="1" noChangeArrowheads="1"/>
          </p:cNvSpPr>
          <p:nvPr>
            <p:ph type="body" idx="1"/>
          </p:nvPr>
        </p:nvSpPr>
        <p:spPr>
          <a:xfrm>
            <a:off x="685800" y="2846388"/>
            <a:ext cx="7772400" cy="1747837"/>
          </a:xfrm>
        </p:spPr>
        <p:txBody>
          <a:bodyPr>
            <a:normAutofit lnSpcReduction="10000"/>
          </a:bodyPr>
          <a:lstStyle/>
          <a:p>
            <a:r>
              <a:rPr lang="en-US" smtClean="0">
                <a:latin typeface="Arial" charset="0"/>
              </a:rPr>
              <a:t>Create a three page “story” </a:t>
            </a:r>
          </a:p>
          <a:p>
            <a:r>
              <a:rPr lang="en-US" smtClean="0">
                <a:latin typeface="Arial" charset="0"/>
              </a:rPr>
              <a:t>Use buttons to turn pages</a:t>
            </a:r>
          </a:p>
          <a:p>
            <a:r>
              <a:rPr lang="en-US" smtClean="0">
                <a:latin typeface="Arial" charset="0"/>
              </a:rPr>
              <a:t>Program your “turtles”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Slide Number Placeholder 5"/>
          <p:cNvSpPr>
            <a:spLocks noGrp="1"/>
          </p:cNvSpPr>
          <p:nvPr>
            <p:ph type="sldNum" sz="quarter" idx="12"/>
          </p:nvPr>
        </p:nvSpPr>
        <p:spPr>
          <a:noFill/>
        </p:spPr>
        <p:txBody>
          <a:bodyPr/>
          <a:lstStyle/>
          <a:p>
            <a:fld id="{36B42092-9664-40C4-A336-6650D89D592A}" type="slidenum">
              <a:rPr lang="en-US" smtClean="0">
                <a:latin typeface="Times New Roman" pitchFamily="18" charset="0"/>
              </a:rPr>
              <a:pPr/>
              <a:t>35</a:t>
            </a:fld>
            <a:endParaRPr lang="en-US" smtClean="0">
              <a:latin typeface="Times New Roman" pitchFamily="18" charset="0"/>
            </a:endParaRPr>
          </a:p>
        </p:txBody>
      </p:sp>
      <p:sp>
        <p:nvSpPr>
          <p:cNvPr id="294914" name="Rectangle 2"/>
          <p:cNvSpPr>
            <a:spLocks noGrp="1" noChangeArrowheads="1"/>
          </p:cNvSpPr>
          <p:nvPr>
            <p:ph type="title"/>
          </p:nvPr>
        </p:nvSpPr>
        <p:spPr/>
        <p:txBody>
          <a:bodyPr/>
          <a:lstStyle/>
          <a:p>
            <a:pPr>
              <a:defRPr/>
            </a:pPr>
            <a:endParaRPr lang="en-US" smtClean="0"/>
          </a:p>
        </p:txBody>
      </p:sp>
      <p:sp>
        <p:nvSpPr>
          <p:cNvPr id="56326" name="Rectangle 3"/>
          <p:cNvSpPr>
            <a:spLocks noGrp="1" noChangeArrowheads="1"/>
          </p:cNvSpPr>
          <p:nvPr>
            <p:ph type="body" idx="1"/>
          </p:nvPr>
        </p:nvSpPr>
        <p:spPr>
          <a:xfrm>
            <a:off x="685800" y="3138488"/>
            <a:ext cx="7772400" cy="1163637"/>
          </a:xfrm>
        </p:spPr>
        <p:txBody>
          <a:bodyPr>
            <a:normAutofit lnSpcReduction="10000"/>
          </a:bodyPr>
          <a:lstStyle/>
          <a:p>
            <a:pPr algn="ctr">
              <a:buFontTx/>
              <a:buNone/>
            </a:pPr>
            <a:r>
              <a:rPr lang="en-US" smtClean="0">
                <a:latin typeface="Arial" charset="0"/>
              </a:rPr>
              <a:t>Student Examples</a:t>
            </a:r>
          </a:p>
          <a:p>
            <a:pPr algn="ctr">
              <a:buFontTx/>
              <a:buNone/>
            </a:pPr>
            <a:r>
              <a:rPr lang="en-US" smtClean="0">
                <a:latin typeface="Arial" charset="0"/>
              </a:rPr>
              <a:t>Show &amp; Share</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Slide Number Placeholder 5"/>
          <p:cNvSpPr>
            <a:spLocks noGrp="1"/>
          </p:cNvSpPr>
          <p:nvPr>
            <p:ph type="sldNum" sz="quarter" idx="12"/>
          </p:nvPr>
        </p:nvSpPr>
        <p:spPr>
          <a:noFill/>
        </p:spPr>
        <p:txBody>
          <a:bodyPr/>
          <a:lstStyle/>
          <a:p>
            <a:fld id="{E12B2776-55C3-4EB9-BCB8-618205FC4F1F}" type="slidenum">
              <a:rPr lang="en-US" smtClean="0">
                <a:latin typeface="Times New Roman" pitchFamily="18" charset="0"/>
              </a:rPr>
              <a:pPr/>
              <a:t>36</a:t>
            </a:fld>
            <a:endParaRPr lang="en-US" smtClean="0">
              <a:latin typeface="Times New Roman" pitchFamily="18" charset="0"/>
            </a:endParaRPr>
          </a:p>
        </p:txBody>
      </p:sp>
      <p:sp>
        <p:nvSpPr>
          <p:cNvPr id="334850" name="Rectangle 2"/>
          <p:cNvSpPr>
            <a:spLocks noGrp="1" noChangeArrowheads="1"/>
          </p:cNvSpPr>
          <p:nvPr>
            <p:ph type="title"/>
          </p:nvPr>
        </p:nvSpPr>
        <p:spPr>
          <a:xfrm>
            <a:off x="457200" y="274638"/>
            <a:ext cx="8229600" cy="792162"/>
          </a:xfrm>
        </p:spPr>
        <p:txBody>
          <a:bodyPr/>
          <a:lstStyle/>
          <a:p>
            <a:pPr>
              <a:defRPr/>
            </a:pPr>
            <a:r>
              <a:rPr lang="en-US" dirty="0" smtClean="0">
                <a:latin typeface="Arial" charset="0"/>
              </a:rPr>
              <a:t>Team Challenge</a:t>
            </a:r>
          </a:p>
        </p:txBody>
      </p:sp>
      <p:sp>
        <p:nvSpPr>
          <p:cNvPr id="58374" name="Rectangle 3"/>
          <p:cNvSpPr>
            <a:spLocks noGrp="1" noChangeArrowheads="1"/>
          </p:cNvSpPr>
          <p:nvPr>
            <p:ph type="body" idx="1"/>
          </p:nvPr>
        </p:nvSpPr>
        <p:spPr>
          <a:xfrm>
            <a:off x="762000" y="976313"/>
            <a:ext cx="7772400" cy="1554162"/>
          </a:xfrm>
        </p:spPr>
        <p:txBody>
          <a:bodyPr>
            <a:normAutofit/>
          </a:bodyPr>
          <a:lstStyle/>
          <a:p>
            <a:pPr>
              <a:buFontTx/>
              <a:buNone/>
            </a:pPr>
            <a:r>
              <a:rPr lang="en-US" sz="2800" dirty="0" smtClean="0">
                <a:latin typeface="Arial" charset="0"/>
              </a:rPr>
              <a:t>How do you program a “turtle” to move forward and jump over or move around the rock?</a:t>
            </a:r>
          </a:p>
        </p:txBody>
      </p:sp>
      <p:pic>
        <p:nvPicPr>
          <p:cNvPr id="58375" name="Picture 4"/>
          <p:cNvPicPr>
            <a:picLocks noChangeAspect="1" noChangeArrowheads="1"/>
          </p:cNvPicPr>
          <p:nvPr/>
        </p:nvPicPr>
        <p:blipFill>
          <a:blip r:embed="rId3" cstate="print"/>
          <a:srcRect/>
          <a:stretch>
            <a:fillRect/>
          </a:stretch>
        </p:blipFill>
        <p:spPr bwMode="auto">
          <a:xfrm>
            <a:off x="2057400" y="2362200"/>
            <a:ext cx="5543550" cy="4175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Slide Number Placeholder 6"/>
          <p:cNvSpPr>
            <a:spLocks noGrp="1"/>
          </p:cNvSpPr>
          <p:nvPr>
            <p:ph type="sldNum" sz="quarter" idx="12"/>
          </p:nvPr>
        </p:nvSpPr>
        <p:spPr>
          <a:noFill/>
        </p:spPr>
        <p:txBody>
          <a:bodyPr/>
          <a:lstStyle/>
          <a:p>
            <a:fld id="{913009C2-430C-4891-AE81-B5BFA8C199E3}" type="slidenum">
              <a:rPr lang="en-US" smtClean="0">
                <a:latin typeface="Times New Roman" pitchFamily="18" charset="0"/>
              </a:rPr>
              <a:pPr/>
              <a:t>37</a:t>
            </a:fld>
            <a:endParaRPr lang="en-US" smtClean="0">
              <a:latin typeface="Times New Roman" pitchFamily="18" charset="0"/>
            </a:endParaRPr>
          </a:p>
        </p:txBody>
      </p:sp>
      <p:sp>
        <p:nvSpPr>
          <p:cNvPr id="336900" name="Rectangle 4"/>
          <p:cNvSpPr>
            <a:spLocks noGrp="1" noChangeArrowheads="1"/>
          </p:cNvSpPr>
          <p:nvPr>
            <p:ph type="title"/>
          </p:nvPr>
        </p:nvSpPr>
        <p:spPr/>
        <p:txBody>
          <a:bodyPr/>
          <a:lstStyle/>
          <a:p>
            <a:pPr>
              <a:defRPr/>
            </a:pPr>
            <a:endParaRPr lang="en-US" smtClean="0"/>
          </a:p>
        </p:txBody>
      </p:sp>
      <p:sp>
        <p:nvSpPr>
          <p:cNvPr id="59398" name="Rectangle 6"/>
          <p:cNvSpPr>
            <a:spLocks noGrp="1" noChangeArrowheads="1"/>
          </p:cNvSpPr>
          <p:nvPr>
            <p:ph sz="half" idx="2"/>
          </p:nvPr>
        </p:nvSpPr>
        <p:spPr/>
        <p:txBody>
          <a:bodyPr/>
          <a:lstStyle/>
          <a:p>
            <a:endParaRPr lang="en-US" smtClean="0"/>
          </a:p>
        </p:txBody>
      </p:sp>
      <p:pic>
        <p:nvPicPr>
          <p:cNvPr id="59399" name="Picture 8"/>
          <p:cNvPicPr>
            <a:picLocks noGrp="1" noChangeAspect="1" noChangeArrowheads="1"/>
          </p:cNvPicPr>
          <p:nvPr>
            <p:ph sz="half" idx="1"/>
          </p:nvPr>
        </p:nvPicPr>
        <p:blipFill>
          <a:blip r:embed="rId3" cstate="print"/>
          <a:srcRect/>
          <a:stretch>
            <a:fillRect/>
          </a:stretch>
        </p:blipFill>
        <p:spPr>
          <a:xfrm>
            <a:off x="4495800" y="1371600"/>
            <a:ext cx="4267200" cy="4876800"/>
          </a:xfrm>
          <a:noFill/>
        </p:spPr>
      </p:pic>
      <p:pic>
        <p:nvPicPr>
          <p:cNvPr id="59400" name="Picture 9"/>
          <p:cNvPicPr>
            <a:picLocks noChangeAspect="1" noChangeArrowheads="1"/>
          </p:cNvPicPr>
          <p:nvPr/>
        </p:nvPicPr>
        <p:blipFill>
          <a:blip r:embed="rId4" cstate="print"/>
          <a:srcRect/>
          <a:stretch>
            <a:fillRect/>
          </a:stretch>
        </p:blipFill>
        <p:spPr bwMode="auto">
          <a:xfrm>
            <a:off x="228600" y="533400"/>
            <a:ext cx="3824288" cy="4876800"/>
          </a:xfrm>
          <a:prstGeom prst="rect">
            <a:avLst/>
          </a:prstGeom>
          <a:noFill/>
          <a:ln w="9525">
            <a:noFill/>
            <a:miter lim="800000"/>
            <a:headEnd/>
            <a:tailEnd/>
          </a:ln>
        </p:spPr>
      </p:pic>
      <p:sp>
        <p:nvSpPr>
          <p:cNvPr id="59401" name="Text Box 10"/>
          <p:cNvSpPr txBox="1">
            <a:spLocks noChangeArrowheads="1"/>
          </p:cNvSpPr>
          <p:nvPr/>
        </p:nvSpPr>
        <p:spPr bwMode="auto">
          <a:xfrm>
            <a:off x="609600" y="2743200"/>
            <a:ext cx="3200400" cy="822325"/>
          </a:xfrm>
          <a:prstGeom prst="rect">
            <a:avLst/>
          </a:prstGeom>
          <a:solidFill>
            <a:srgbClr val="FFCC66"/>
          </a:solidFill>
          <a:ln w="9525">
            <a:noFill/>
            <a:miter lim="800000"/>
            <a:headEnd/>
            <a:tailEnd/>
          </a:ln>
        </p:spPr>
        <p:txBody>
          <a:bodyPr>
            <a:spAutoFit/>
          </a:bodyPr>
          <a:lstStyle/>
          <a:p>
            <a:pPr algn="ctr">
              <a:spcBef>
                <a:spcPct val="50000"/>
              </a:spcBef>
            </a:pPr>
            <a:r>
              <a:rPr lang="en-US" u="none"/>
              <a:t>Draw a rock &amp; hatch a turtle </a:t>
            </a:r>
          </a:p>
        </p:txBody>
      </p:sp>
      <p:sp>
        <p:nvSpPr>
          <p:cNvPr id="59402" name="Text Box 11"/>
          <p:cNvSpPr txBox="1">
            <a:spLocks noChangeArrowheads="1"/>
          </p:cNvSpPr>
          <p:nvPr/>
        </p:nvSpPr>
        <p:spPr bwMode="auto">
          <a:xfrm>
            <a:off x="5105400" y="1066800"/>
            <a:ext cx="3352800" cy="822325"/>
          </a:xfrm>
          <a:prstGeom prst="rect">
            <a:avLst/>
          </a:prstGeom>
          <a:solidFill>
            <a:srgbClr val="FFCC66"/>
          </a:solidFill>
          <a:ln w="9525">
            <a:noFill/>
            <a:miter lim="800000"/>
            <a:headEnd/>
            <a:tailEnd/>
          </a:ln>
        </p:spPr>
        <p:txBody>
          <a:bodyPr>
            <a:spAutoFit/>
          </a:bodyPr>
          <a:lstStyle/>
          <a:p>
            <a:pPr algn="ctr">
              <a:spcBef>
                <a:spcPct val="50000"/>
              </a:spcBef>
            </a:pPr>
            <a:r>
              <a:rPr lang="en-US" u="none"/>
              <a:t>Rename the turtle from t1 to turtle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Slide Number Placeholder 5"/>
          <p:cNvSpPr>
            <a:spLocks noGrp="1"/>
          </p:cNvSpPr>
          <p:nvPr>
            <p:ph type="sldNum" sz="quarter" idx="12"/>
          </p:nvPr>
        </p:nvSpPr>
        <p:spPr>
          <a:noFill/>
        </p:spPr>
        <p:txBody>
          <a:bodyPr/>
          <a:lstStyle/>
          <a:p>
            <a:fld id="{7EA325D2-4A8F-49B6-A0F9-DF1B1490E337}" type="slidenum">
              <a:rPr lang="en-US" smtClean="0">
                <a:latin typeface="Times New Roman" pitchFamily="18" charset="0"/>
              </a:rPr>
              <a:pPr/>
              <a:t>38</a:t>
            </a:fld>
            <a:endParaRPr lang="en-US" smtClean="0">
              <a:latin typeface="Times New Roman" pitchFamily="18" charset="0"/>
            </a:endParaRPr>
          </a:p>
        </p:txBody>
      </p:sp>
      <p:sp>
        <p:nvSpPr>
          <p:cNvPr id="339975" name="Rectangle 7"/>
          <p:cNvSpPr>
            <a:spLocks noGrp="1" noChangeArrowheads="1"/>
          </p:cNvSpPr>
          <p:nvPr>
            <p:ph type="title"/>
          </p:nvPr>
        </p:nvSpPr>
        <p:spPr/>
        <p:txBody>
          <a:bodyPr/>
          <a:lstStyle/>
          <a:p>
            <a:pPr>
              <a:defRPr/>
            </a:pPr>
            <a:endParaRPr lang="en-US" dirty="0" smtClean="0"/>
          </a:p>
        </p:txBody>
      </p:sp>
      <p:sp>
        <p:nvSpPr>
          <p:cNvPr id="60422" name="Text Box 11"/>
          <p:cNvSpPr txBox="1">
            <a:spLocks noChangeArrowheads="1"/>
          </p:cNvSpPr>
          <p:nvPr/>
        </p:nvSpPr>
        <p:spPr bwMode="auto">
          <a:xfrm>
            <a:off x="762000" y="4191000"/>
            <a:ext cx="4038600" cy="822325"/>
          </a:xfrm>
          <a:prstGeom prst="rect">
            <a:avLst/>
          </a:prstGeom>
          <a:solidFill>
            <a:srgbClr val="FFCC66"/>
          </a:solidFill>
          <a:ln w="9525">
            <a:noFill/>
            <a:miter lim="800000"/>
            <a:headEnd/>
            <a:tailEnd/>
          </a:ln>
        </p:spPr>
        <p:txBody>
          <a:bodyPr>
            <a:spAutoFit/>
          </a:bodyPr>
          <a:lstStyle/>
          <a:p>
            <a:pPr algn="ctr">
              <a:spcBef>
                <a:spcPct val="50000"/>
              </a:spcBef>
            </a:pPr>
            <a:r>
              <a:rPr lang="en-US" u="none"/>
              <a:t>Add a pop up command for an object/color</a:t>
            </a:r>
          </a:p>
        </p:txBody>
      </p:sp>
      <p:pic>
        <p:nvPicPr>
          <p:cNvPr id="60423" name="Picture 12"/>
          <p:cNvPicPr>
            <a:picLocks noChangeAspect="1" noChangeArrowheads="1"/>
          </p:cNvPicPr>
          <p:nvPr/>
        </p:nvPicPr>
        <p:blipFill>
          <a:blip r:embed="rId3" cstate="print"/>
          <a:srcRect t="6325" r="44348" b="54150"/>
          <a:stretch>
            <a:fillRect/>
          </a:stretch>
        </p:blipFill>
        <p:spPr bwMode="auto">
          <a:xfrm>
            <a:off x="5029200" y="4038600"/>
            <a:ext cx="3352800" cy="1905000"/>
          </a:xfrm>
          <a:prstGeom prst="rect">
            <a:avLst/>
          </a:prstGeom>
          <a:noFill/>
          <a:ln w="9525">
            <a:noFill/>
            <a:miter lim="800000"/>
            <a:headEnd/>
            <a:tailEnd/>
          </a:ln>
        </p:spPr>
      </p:pic>
      <p:pic>
        <p:nvPicPr>
          <p:cNvPr id="12290" name="Picture 2"/>
          <p:cNvPicPr>
            <a:picLocks noChangeAspect="1" noChangeArrowheads="1"/>
          </p:cNvPicPr>
          <p:nvPr/>
        </p:nvPicPr>
        <p:blipFill>
          <a:blip r:embed="rId4" cstate="print"/>
          <a:srcRect/>
          <a:stretch>
            <a:fillRect/>
          </a:stretch>
        </p:blipFill>
        <p:spPr bwMode="auto">
          <a:xfrm>
            <a:off x="762000" y="457200"/>
            <a:ext cx="5837274" cy="2743200"/>
          </a:xfrm>
          <a:prstGeom prst="rect">
            <a:avLst/>
          </a:prstGeom>
          <a:noFill/>
          <a:ln w="9525">
            <a:noFill/>
            <a:miter lim="800000"/>
            <a:headEnd/>
            <a:tailEnd/>
          </a:ln>
        </p:spPr>
      </p:pic>
      <p:sp>
        <p:nvSpPr>
          <p:cNvPr id="14" name="Content Placeholder 13"/>
          <p:cNvSpPr>
            <a:spLocks noGrp="1"/>
          </p:cNvSpPr>
          <p:nvPr>
            <p:ph idx="1"/>
          </p:nvPr>
        </p:nvSpPr>
        <p:spPr>
          <a:xfrm>
            <a:off x="457200" y="2590800"/>
            <a:ext cx="8229600" cy="3535363"/>
          </a:xfrm>
        </p:spPr>
        <p:txBody>
          <a:bodyPr/>
          <a:lstStyle/>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6"/>
          <p:cNvSpPr>
            <a:spLocks noGrp="1"/>
          </p:cNvSpPr>
          <p:nvPr>
            <p:ph type="sldNum" sz="quarter" idx="12"/>
          </p:nvPr>
        </p:nvSpPr>
        <p:spPr/>
        <p:txBody>
          <a:bodyPr/>
          <a:lstStyle/>
          <a:p>
            <a:fld id="{D72B608A-8A64-4DDC-9B67-A3EE7971D15B}" type="slidenum">
              <a:rPr lang="en-US"/>
              <a:pPr/>
              <a:t>39</a:t>
            </a:fld>
            <a:endParaRPr lang="en-US"/>
          </a:p>
        </p:txBody>
      </p:sp>
      <p:sp>
        <p:nvSpPr>
          <p:cNvPr id="318466" name="Rectangle 2"/>
          <p:cNvSpPr>
            <a:spLocks noGrp="1" noChangeArrowheads="1"/>
          </p:cNvSpPr>
          <p:nvPr>
            <p:ph type="title"/>
          </p:nvPr>
        </p:nvSpPr>
        <p:spPr/>
        <p:txBody>
          <a:bodyPr/>
          <a:lstStyle/>
          <a:p>
            <a:r>
              <a:rPr lang="en-US"/>
              <a:t>Announce</a:t>
            </a:r>
          </a:p>
        </p:txBody>
      </p:sp>
      <p:sp>
        <p:nvSpPr>
          <p:cNvPr id="318469" name="Rectangle 5"/>
          <p:cNvSpPr>
            <a:spLocks noGrp="1" noChangeArrowheads="1"/>
          </p:cNvSpPr>
          <p:nvPr>
            <p:ph sz="half" idx="2"/>
          </p:nvPr>
        </p:nvSpPr>
        <p:spPr/>
        <p:txBody>
          <a:bodyPr/>
          <a:lstStyle/>
          <a:p>
            <a:endParaRPr lang="en-US"/>
          </a:p>
        </p:txBody>
      </p:sp>
      <p:pic>
        <p:nvPicPr>
          <p:cNvPr id="318473" name="Picture 9"/>
          <p:cNvPicPr>
            <a:picLocks noChangeAspect="1" noChangeArrowheads="1"/>
          </p:cNvPicPr>
          <p:nvPr/>
        </p:nvPicPr>
        <p:blipFill>
          <a:blip r:embed="rId3" cstate="print"/>
          <a:srcRect/>
          <a:stretch>
            <a:fillRect/>
          </a:stretch>
        </p:blipFill>
        <p:spPr bwMode="auto">
          <a:xfrm>
            <a:off x="457200" y="1143000"/>
            <a:ext cx="8001000" cy="5029200"/>
          </a:xfrm>
          <a:prstGeom prst="rect">
            <a:avLst/>
          </a:prstGeom>
          <a:noFill/>
          <a:ln w="9525">
            <a:noFill/>
            <a:miter lim="800000"/>
            <a:headEnd/>
            <a:tailEnd/>
          </a:ln>
          <a:effectLst/>
        </p:spPr>
      </p:pic>
      <p:sp>
        <p:nvSpPr>
          <p:cNvPr id="318474" name="Rectangle 10"/>
          <p:cNvSpPr>
            <a:spLocks noGrp="1" noChangeArrowheads="1"/>
          </p:cNvSpPr>
          <p:nvPr>
            <p:ph sz="half" idx="1"/>
          </p:nvPr>
        </p:nvSpPr>
        <p:spPr/>
        <p:txBody>
          <a:bodyPr/>
          <a:lstStyle/>
          <a:p>
            <a:endParaRPr lang="en-US"/>
          </a:p>
        </p:txBody>
      </p:sp>
      <p:pic>
        <p:nvPicPr>
          <p:cNvPr id="318475" name="Picture 11"/>
          <p:cNvPicPr>
            <a:picLocks noChangeAspect="1" noChangeArrowheads="1"/>
          </p:cNvPicPr>
          <p:nvPr/>
        </p:nvPicPr>
        <p:blipFill>
          <a:blip r:embed="rId4" cstate="print"/>
          <a:srcRect/>
          <a:stretch>
            <a:fillRect/>
          </a:stretch>
        </p:blipFill>
        <p:spPr bwMode="auto">
          <a:xfrm>
            <a:off x="685800" y="3657600"/>
            <a:ext cx="3486150" cy="1638300"/>
          </a:xfrm>
          <a:prstGeom prst="rect">
            <a:avLst/>
          </a:prstGeom>
          <a:noFill/>
          <a:ln w="9525">
            <a:noFill/>
            <a:miter lim="800000"/>
            <a:headEnd/>
            <a:tailEnd/>
          </a:ln>
          <a:effectLst/>
        </p:spPr>
      </p:pic>
      <p:pic>
        <p:nvPicPr>
          <p:cNvPr id="318476" name="Picture 12"/>
          <p:cNvPicPr>
            <a:picLocks noChangeAspect="1" noChangeArrowheads="1"/>
          </p:cNvPicPr>
          <p:nvPr/>
        </p:nvPicPr>
        <p:blipFill>
          <a:blip r:embed="rId5" cstate="print"/>
          <a:srcRect/>
          <a:stretch>
            <a:fillRect/>
          </a:stretch>
        </p:blipFill>
        <p:spPr bwMode="auto">
          <a:xfrm>
            <a:off x="4343400" y="2971800"/>
            <a:ext cx="3371850" cy="16478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then it keeps going?</a:t>
            </a:r>
            <a:endParaRPr lang="en-US" dirty="0"/>
          </a:p>
        </p:txBody>
      </p:sp>
      <p:pic>
        <p:nvPicPr>
          <p:cNvPr id="13314" name="Picture 2"/>
          <p:cNvPicPr>
            <a:picLocks noGrp="1" noChangeAspect="1" noChangeArrowheads="1"/>
          </p:cNvPicPr>
          <p:nvPr>
            <p:ph idx="1"/>
          </p:nvPr>
        </p:nvPicPr>
        <p:blipFill>
          <a:blip r:embed="rId3" cstate="print"/>
          <a:srcRect/>
          <a:stretch>
            <a:fillRect/>
          </a:stretch>
        </p:blipFill>
        <p:spPr bwMode="auto">
          <a:xfrm>
            <a:off x="838200" y="1371600"/>
            <a:ext cx="7900627" cy="4038600"/>
          </a:xfrm>
          <a:prstGeom prst="rect">
            <a:avLst/>
          </a:prstGeom>
          <a:noFill/>
          <a:ln w="9525">
            <a:noFill/>
            <a:miter lim="800000"/>
            <a:headEnd/>
            <a:tailEnd/>
          </a:ln>
        </p:spPr>
      </p:pic>
      <p:sp>
        <p:nvSpPr>
          <p:cNvPr id="6" name="TextBox 5"/>
          <p:cNvSpPr txBox="1"/>
          <p:nvPr/>
        </p:nvSpPr>
        <p:spPr>
          <a:xfrm>
            <a:off x="838200" y="5867400"/>
            <a:ext cx="2438400" cy="369332"/>
          </a:xfrm>
          <a:prstGeom prst="rect">
            <a:avLst/>
          </a:prstGeom>
          <a:noFill/>
        </p:spPr>
        <p:txBody>
          <a:bodyPr wrap="square" rtlCol="0">
            <a:spAutoFit/>
          </a:bodyPr>
          <a:lstStyle/>
          <a:p>
            <a:endParaRPr lang="en-US" dirty="0"/>
          </a:p>
        </p:txBody>
      </p:sp>
      <p:sp>
        <p:nvSpPr>
          <p:cNvPr id="7" name="TextBox 6"/>
          <p:cNvSpPr txBox="1"/>
          <p:nvPr/>
        </p:nvSpPr>
        <p:spPr>
          <a:xfrm>
            <a:off x="990600" y="6019800"/>
            <a:ext cx="2438400" cy="461665"/>
          </a:xfrm>
          <a:prstGeom prst="rect">
            <a:avLst/>
          </a:prstGeom>
          <a:solidFill>
            <a:schemeClr val="accent1"/>
          </a:solidFill>
        </p:spPr>
        <p:txBody>
          <a:bodyPr wrap="square" rtlCol="0">
            <a:spAutoFit/>
          </a:bodyPr>
          <a:lstStyle/>
          <a:p>
            <a:pPr algn="ctr"/>
            <a:r>
              <a:rPr lang="en-US" sz="2400" b="1" dirty="0" smtClean="0"/>
              <a:t>The turtle name</a:t>
            </a:r>
            <a:endParaRPr lang="en-US" sz="2400" b="1" dirty="0"/>
          </a:p>
        </p:txBody>
      </p:sp>
      <p:sp>
        <p:nvSpPr>
          <p:cNvPr id="8" name="TextBox 7"/>
          <p:cNvSpPr txBox="1"/>
          <p:nvPr/>
        </p:nvSpPr>
        <p:spPr>
          <a:xfrm>
            <a:off x="4800600" y="6096000"/>
            <a:ext cx="2438400" cy="461665"/>
          </a:xfrm>
          <a:prstGeom prst="rect">
            <a:avLst/>
          </a:prstGeom>
          <a:solidFill>
            <a:schemeClr val="accent1"/>
          </a:solidFill>
        </p:spPr>
        <p:txBody>
          <a:bodyPr wrap="square" rtlCol="0">
            <a:spAutoFit/>
          </a:bodyPr>
          <a:lstStyle/>
          <a:p>
            <a:pPr algn="ctr"/>
            <a:r>
              <a:rPr lang="en-US" sz="2400" b="1" dirty="0" smtClean="0"/>
              <a:t>, </a:t>
            </a:r>
            <a:r>
              <a:rPr lang="en-US" sz="2400" b="1" dirty="0" err="1" smtClean="0"/>
              <a:t>clickoff</a:t>
            </a:r>
            <a:endParaRPr lang="en-US" sz="2400" b="1" dirty="0"/>
          </a:p>
        </p:txBody>
      </p:sp>
      <p:cxnSp>
        <p:nvCxnSpPr>
          <p:cNvPr id="10" name="Straight Arrow Connector 9"/>
          <p:cNvCxnSpPr/>
          <p:nvPr/>
        </p:nvCxnSpPr>
        <p:spPr>
          <a:xfrm flipV="1">
            <a:off x="2514600" y="3733800"/>
            <a:ext cx="3505200" cy="22860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6248400" y="3581400"/>
            <a:ext cx="838200" cy="25146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F7621616-4266-4AED-B914-337A19DB465A}" type="slidenum">
              <a:rPr lang="en-US"/>
              <a:pPr/>
              <a:t>41</a:t>
            </a:fld>
            <a:endParaRPr lang="en-US"/>
          </a:p>
        </p:txBody>
      </p:sp>
      <p:sp>
        <p:nvSpPr>
          <p:cNvPr id="313346" name="Rectangle 2"/>
          <p:cNvSpPr>
            <a:spLocks noGrp="1" noChangeArrowheads="1"/>
          </p:cNvSpPr>
          <p:nvPr>
            <p:ph type="title"/>
          </p:nvPr>
        </p:nvSpPr>
        <p:spPr/>
        <p:txBody>
          <a:bodyPr>
            <a:normAutofit fontScale="90000"/>
          </a:bodyPr>
          <a:lstStyle/>
          <a:p>
            <a:r>
              <a:rPr lang="en-US" dirty="0" smtClean="0">
                <a:latin typeface="Arial" charset="0"/>
              </a:rPr>
              <a:t>But it’s going too fast!</a:t>
            </a:r>
            <a:br>
              <a:rPr lang="en-US" dirty="0" smtClean="0">
                <a:latin typeface="Arial" charset="0"/>
              </a:rPr>
            </a:br>
            <a:r>
              <a:rPr lang="en-US" dirty="0" smtClean="0">
                <a:latin typeface="Arial" charset="0"/>
              </a:rPr>
              <a:t>How </a:t>
            </a:r>
            <a:r>
              <a:rPr lang="en-US" dirty="0">
                <a:latin typeface="Arial" charset="0"/>
              </a:rPr>
              <a:t>to Slow it Down</a:t>
            </a:r>
          </a:p>
        </p:txBody>
      </p:sp>
      <p:pic>
        <p:nvPicPr>
          <p:cNvPr id="313347" name="Picture 3"/>
          <p:cNvPicPr>
            <a:picLocks noGrp="1" noChangeArrowheads="1"/>
          </p:cNvPicPr>
          <p:nvPr>
            <p:ph type="body" idx="1"/>
          </p:nvPr>
        </p:nvPicPr>
        <p:blipFill>
          <a:blip r:embed="rId3" cstate="print"/>
          <a:srcRect/>
          <a:stretch>
            <a:fillRect/>
          </a:stretch>
        </p:blipFill>
        <p:spPr>
          <a:xfrm>
            <a:off x="304800" y="1600200"/>
            <a:ext cx="8458200" cy="4953000"/>
          </a:xfr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5D84729B-1339-4FE8-B912-2833A191786F}" type="slidenum">
              <a:rPr lang="en-US"/>
              <a:pPr/>
              <a:t>42</a:t>
            </a:fld>
            <a:endParaRPr lang="en-US"/>
          </a:p>
        </p:txBody>
      </p:sp>
      <p:sp>
        <p:nvSpPr>
          <p:cNvPr id="315394" name="Rectangle 2"/>
          <p:cNvSpPr>
            <a:spLocks noGrp="1" noChangeArrowheads="1"/>
          </p:cNvSpPr>
          <p:nvPr>
            <p:ph type="title"/>
          </p:nvPr>
        </p:nvSpPr>
        <p:spPr>
          <a:xfrm>
            <a:off x="457200" y="274638"/>
            <a:ext cx="8229600" cy="715962"/>
          </a:xfrm>
        </p:spPr>
        <p:txBody>
          <a:bodyPr>
            <a:normAutofit fontScale="90000"/>
          </a:bodyPr>
          <a:lstStyle/>
          <a:p>
            <a:r>
              <a:rPr lang="en-US" sz="3200" b="1" dirty="0">
                <a:solidFill>
                  <a:srgbClr val="FF0000"/>
                </a:solidFill>
                <a:latin typeface="Arial" charset="0"/>
              </a:rPr>
              <a:t>Program a turtle to go around a rock…slowly</a:t>
            </a:r>
          </a:p>
        </p:txBody>
      </p:sp>
      <p:sp>
        <p:nvSpPr>
          <p:cNvPr id="315396" name="Rectangle 4"/>
          <p:cNvSpPr>
            <a:spLocks noGrp="1" noChangeArrowheads="1"/>
          </p:cNvSpPr>
          <p:nvPr>
            <p:ph type="body" sz="half" idx="1"/>
          </p:nvPr>
        </p:nvSpPr>
        <p:spPr>
          <a:xfrm>
            <a:off x="685800" y="941388"/>
            <a:ext cx="3810000" cy="5561012"/>
          </a:xfrm>
        </p:spPr>
        <p:txBody>
          <a:bodyPr/>
          <a:lstStyle/>
          <a:p>
            <a:pPr marL="533400" indent="-533400"/>
            <a:r>
              <a:rPr lang="en-US" b="1" dirty="0">
                <a:latin typeface="Arial" charset="0"/>
              </a:rPr>
              <a:t>Steps</a:t>
            </a:r>
          </a:p>
          <a:p>
            <a:pPr marL="914400" lvl="1" indent="-457200">
              <a:buFontTx/>
              <a:buAutoNum type="arabicPeriod"/>
            </a:pPr>
            <a:r>
              <a:rPr lang="en-US" sz="2000" dirty="0">
                <a:latin typeface="Arial" charset="0"/>
              </a:rPr>
              <a:t>Draw a rock</a:t>
            </a:r>
          </a:p>
          <a:p>
            <a:pPr marL="914400" lvl="1" indent="-457200">
              <a:buFontTx/>
              <a:buAutoNum type="arabicPeriod"/>
            </a:pPr>
            <a:r>
              <a:rPr lang="en-US" sz="2000" dirty="0">
                <a:latin typeface="Arial" charset="0"/>
              </a:rPr>
              <a:t>Hatch a turtle</a:t>
            </a:r>
          </a:p>
          <a:p>
            <a:pPr marL="914400" lvl="1" indent="-457200">
              <a:buFontTx/>
              <a:buAutoNum type="arabicPeriod"/>
            </a:pPr>
            <a:r>
              <a:rPr lang="en-US" sz="2000" dirty="0">
                <a:latin typeface="Arial" charset="0"/>
              </a:rPr>
              <a:t>Find the coordinates</a:t>
            </a:r>
          </a:p>
          <a:p>
            <a:pPr marL="1295400" lvl="2" indent="-381000">
              <a:buFontTx/>
              <a:buAutoNum type="arabicPeriod"/>
            </a:pPr>
            <a:r>
              <a:rPr lang="en-US" sz="1800" dirty="0">
                <a:latin typeface="Arial" charset="0"/>
              </a:rPr>
              <a:t>Click on turtles backpack</a:t>
            </a:r>
          </a:p>
          <a:p>
            <a:pPr marL="914400" lvl="1" indent="-457200">
              <a:buFontTx/>
              <a:buAutoNum type="arabicPeriod"/>
            </a:pPr>
            <a:r>
              <a:rPr lang="en-US" sz="2000" dirty="0">
                <a:latin typeface="Arial" charset="0"/>
              </a:rPr>
              <a:t>Teach “reset”</a:t>
            </a:r>
          </a:p>
          <a:p>
            <a:pPr marL="1295400" lvl="2" indent="-381000"/>
            <a:r>
              <a:rPr lang="en-US" sz="1800" dirty="0">
                <a:latin typeface="Arial" charset="0"/>
              </a:rPr>
              <a:t>Example. </a:t>
            </a:r>
          </a:p>
          <a:p>
            <a:pPr marL="1714500" lvl="3" indent="-342900"/>
            <a:r>
              <a:rPr lang="en-US" sz="1600" dirty="0">
                <a:latin typeface="Arial" charset="0"/>
              </a:rPr>
              <a:t>to reset</a:t>
            </a:r>
          </a:p>
          <a:p>
            <a:pPr marL="1714500" lvl="3" indent="-342900"/>
            <a:r>
              <a:rPr lang="en-US" sz="1600" dirty="0">
                <a:latin typeface="Arial" charset="0"/>
              </a:rPr>
              <a:t>t1, </a:t>
            </a:r>
            <a:r>
              <a:rPr lang="en-US" sz="1600" dirty="0" err="1">
                <a:latin typeface="Arial" charset="0"/>
              </a:rPr>
              <a:t>setpos</a:t>
            </a:r>
            <a:r>
              <a:rPr lang="en-US" sz="1600" dirty="0">
                <a:latin typeface="Arial" charset="0"/>
              </a:rPr>
              <a:t> [-50 69]</a:t>
            </a:r>
          </a:p>
          <a:p>
            <a:pPr marL="1714500" lvl="3" indent="-342900"/>
            <a:r>
              <a:rPr lang="en-US" sz="1600" dirty="0">
                <a:latin typeface="Arial" charset="0"/>
              </a:rPr>
              <a:t>End</a:t>
            </a:r>
          </a:p>
          <a:p>
            <a:pPr marL="914400" lvl="1" indent="-457200">
              <a:buFontTx/>
              <a:buAutoNum type="arabicPeriod"/>
            </a:pPr>
            <a:r>
              <a:rPr lang="en-US" sz="2000" dirty="0">
                <a:latin typeface="Arial" charset="0"/>
              </a:rPr>
              <a:t>Make a reset button</a:t>
            </a:r>
          </a:p>
          <a:p>
            <a:pPr marL="914400" lvl="1" indent="-457200">
              <a:buFontTx/>
              <a:buAutoNum type="arabicPeriod"/>
            </a:pPr>
            <a:r>
              <a:rPr lang="en-US" sz="2000" dirty="0">
                <a:latin typeface="Arial" charset="0"/>
              </a:rPr>
              <a:t>Test movement in command center</a:t>
            </a:r>
          </a:p>
          <a:p>
            <a:pPr marL="914400" lvl="1" indent="-457200">
              <a:buFontTx/>
              <a:buAutoNum type="arabicPeriod"/>
            </a:pPr>
            <a:r>
              <a:rPr lang="en-US" sz="2000" dirty="0">
                <a:latin typeface="Arial" charset="0"/>
              </a:rPr>
              <a:t>Convert to a procedure</a:t>
            </a:r>
          </a:p>
          <a:p>
            <a:pPr marL="533400" indent="-533400"/>
            <a:endParaRPr lang="en-US" sz="2000" b="1" dirty="0">
              <a:latin typeface="Arial" charset="0"/>
            </a:endParaRPr>
          </a:p>
        </p:txBody>
      </p:sp>
      <p:sp>
        <p:nvSpPr>
          <p:cNvPr id="315397" name="Rectangle 5"/>
          <p:cNvSpPr>
            <a:spLocks noGrp="1" noChangeArrowheads="1"/>
          </p:cNvSpPr>
          <p:nvPr>
            <p:ph type="body" sz="half" idx="2"/>
          </p:nvPr>
        </p:nvSpPr>
        <p:spPr>
          <a:xfrm>
            <a:off x="4648200" y="1023938"/>
            <a:ext cx="3810000" cy="5788025"/>
          </a:xfrm>
        </p:spPr>
        <p:txBody>
          <a:bodyPr/>
          <a:lstStyle/>
          <a:p>
            <a:pPr marL="533400" indent="-533400">
              <a:buFontTx/>
              <a:buNone/>
            </a:pPr>
            <a:r>
              <a:rPr lang="en-US" sz="2400" dirty="0">
                <a:latin typeface="Arial" charset="0"/>
              </a:rPr>
              <a:t>Steps continued:</a:t>
            </a:r>
          </a:p>
          <a:p>
            <a:pPr marL="533400" indent="-533400">
              <a:buFontTx/>
              <a:buNone/>
            </a:pPr>
            <a:r>
              <a:rPr lang="en-US" sz="2400" dirty="0">
                <a:latin typeface="Arial" charset="0"/>
              </a:rPr>
              <a:t>8. Use a procedure button</a:t>
            </a:r>
          </a:p>
          <a:p>
            <a:pPr marL="533400" indent="-533400">
              <a:buFontTx/>
              <a:buNone/>
            </a:pPr>
            <a:r>
              <a:rPr lang="en-US" sz="2400" dirty="0">
                <a:latin typeface="Arial" charset="0"/>
              </a:rPr>
              <a:t>9. Make it move slowly with “wait” code</a:t>
            </a:r>
          </a:p>
          <a:p>
            <a:pPr marL="914400" lvl="1" indent="-457200"/>
            <a:r>
              <a:rPr lang="en-US" sz="2000" dirty="0">
                <a:latin typeface="Arial" charset="0"/>
              </a:rPr>
              <a:t>Example</a:t>
            </a:r>
          </a:p>
          <a:p>
            <a:pPr marL="1295400" lvl="2" indent="-381000">
              <a:buFontTx/>
              <a:buNone/>
            </a:pPr>
            <a:r>
              <a:rPr lang="en-US" dirty="0"/>
              <a:t>to go</a:t>
            </a:r>
          </a:p>
          <a:p>
            <a:pPr marL="1295400" lvl="2" indent="-381000">
              <a:buFontTx/>
              <a:buNone/>
            </a:pPr>
            <a:r>
              <a:rPr lang="en-US" dirty="0"/>
              <a:t>repeat 5 [</a:t>
            </a:r>
            <a:r>
              <a:rPr lang="en-US" dirty="0" err="1"/>
              <a:t>fd</a:t>
            </a:r>
            <a:r>
              <a:rPr lang="en-US" dirty="0"/>
              <a:t> 10 wait 1]</a:t>
            </a:r>
          </a:p>
          <a:p>
            <a:pPr marL="1295400" lvl="2" indent="-381000">
              <a:buFontTx/>
              <a:buNone/>
            </a:pPr>
            <a:r>
              <a:rPr lang="en-US" dirty="0" err="1"/>
              <a:t>lt</a:t>
            </a:r>
            <a:r>
              <a:rPr lang="en-US" dirty="0"/>
              <a:t> 90</a:t>
            </a:r>
          </a:p>
          <a:p>
            <a:pPr marL="1295400" lvl="2" indent="-381000">
              <a:buFontTx/>
              <a:buNone/>
            </a:pPr>
            <a:r>
              <a:rPr lang="en-US" dirty="0"/>
              <a:t>repeat 8 [</a:t>
            </a:r>
            <a:r>
              <a:rPr lang="en-US" dirty="0" err="1"/>
              <a:t>fd</a:t>
            </a:r>
            <a:r>
              <a:rPr lang="en-US" dirty="0"/>
              <a:t> 10 wait 1]</a:t>
            </a:r>
          </a:p>
          <a:p>
            <a:pPr marL="1295400" lvl="2" indent="-381000">
              <a:buFontTx/>
              <a:buNone/>
            </a:pPr>
            <a:r>
              <a:rPr lang="en-US" dirty="0" err="1"/>
              <a:t>rt</a:t>
            </a:r>
            <a:r>
              <a:rPr lang="en-US" dirty="0"/>
              <a:t> 90</a:t>
            </a:r>
          </a:p>
          <a:p>
            <a:pPr marL="1295400" lvl="2" indent="-381000">
              <a:buFontTx/>
              <a:buNone/>
            </a:pPr>
            <a:r>
              <a:rPr lang="en-US" dirty="0"/>
              <a:t>repeat 20 [</a:t>
            </a:r>
            <a:r>
              <a:rPr lang="en-US" dirty="0" err="1"/>
              <a:t>fd</a:t>
            </a:r>
            <a:r>
              <a:rPr lang="en-US" dirty="0"/>
              <a:t> 10 wait 1]</a:t>
            </a:r>
          </a:p>
          <a:p>
            <a:pPr marL="1295400" lvl="2" indent="-381000">
              <a:buFontTx/>
              <a:buNone/>
            </a:pPr>
            <a:r>
              <a:rPr lang="en-US" dirty="0" err="1"/>
              <a:t>rt</a:t>
            </a:r>
            <a:r>
              <a:rPr lang="en-US" dirty="0"/>
              <a:t> 90</a:t>
            </a:r>
          </a:p>
          <a:p>
            <a:pPr marL="1295400" lvl="2" indent="-381000">
              <a:buFontTx/>
              <a:buNone/>
            </a:pPr>
            <a:r>
              <a:rPr lang="en-US" dirty="0"/>
              <a:t>repeat 10 [</a:t>
            </a:r>
            <a:r>
              <a:rPr lang="en-US" dirty="0" err="1"/>
              <a:t>fd</a:t>
            </a:r>
            <a:r>
              <a:rPr lang="en-US" dirty="0"/>
              <a:t> 10 wait 1]</a:t>
            </a:r>
          </a:p>
          <a:p>
            <a:pPr marL="1295400" lvl="2" indent="-381000">
              <a:buFontTx/>
              <a:buNone/>
            </a:pPr>
            <a:r>
              <a:rPr lang="en-US" dirty="0"/>
              <a:t>end</a:t>
            </a:r>
            <a:r>
              <a:rPr lang="en-US" sz="1800" dirty="0">
                <a:latin typeface="Arial" charset="0"/>
              </a:rPr>
              <a:t>	</a:t>
            </a:r>
          </a:p>
          <a:p>
            <a:pPr marL="533400" indent="-533400">
              <a:buFontTx/>
              <a:buAutoNum type="arabicPeriod"/>
            </a:pPr>
            <a:endParaRPr lang="en-US" sz="2400" dirty="0">
              <a:latin typeface="Arial"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Slide Number Placeholder 4"/>
          <p:cNvSpPr>
            <a:spLocks noGrp="1"/>
          </p:cNvSpPr>
          <p:nvPr>
            <p:ph type="sldNum" sz="quarter" idx="12"/>
          </p:nvPr>
        </p:nvSpPr>
        <p:spPr>
          <a:noFill/>
        </p:spPr>
        <p:txBody>
          <a:bodyPr/>
          <a:lstStyle/>
          <a:p>
            <a:fld id="{92A87E66-A791-4412-AE01-5B8ACE1233A4}" type="slidenum">
              <a:rPr lang="en-US" smtClean="0">
                <a:latin typeface="Times New Roman" pitchFamily="18" charset="0"/>
              </a:rPr>
              <a:pPr/>
              <a:t>43</a:t>
            </a:fld>
            <a:endParaRPr lang="en-US" smtClean="0">
              <a:latin typeface="Times New Roman" pitchFamily="18" charset="0"/>
            </a:endParaRPr>
          </a:p>
        </p:txBody>
      </p:sp>
      <p:pic>
        <p:nvPicPr>
          <p:cNvPr id="61445" name="Picture 6"/>
          <p:cNvPicPr>
            <a:picLocks noGrp="1" noChangeArrowheads="1"/>
          </p:cNvPicPr>
          <p:nvPr>
            <p:ph/>
          </p:nvPr>
        </p:nvPicPr>
        <p:blipFill>
          <a:blip r:embed="rId3"/>
          <a:srcRect/>
          <a:stretch>
            <a:fillRect/>
          </a:stretch>
        </p:blipFill>
        <p:spPr>
          <a:xfrm>
            <a:off x="685800" y="1295400"/>
            <a:ext cx="1588" cy="1588"/>
          </a:xfrm>
          <a:noFill/>
        </p:spPr>
      </p:pic>
      <p:sp>
        <p:nvSpPr>
          <p:cNvPr id="61446" name="Rectangle 7"/>
          <p:cNvSpPr>
            <a:spLocks noChangeArrowheads="1"/>
          </p:cNvSpPr>
          <p:nvPr/>
        </p:nvSpPr>
        <p:spPr bwMode="auto">
          <a:xfrm>
            <a:off x="685800" y="152400"/>
            <a:ext cx="7772400" cy="1588"/>
          </a:xfrm>
          <a:prstGeom prst="rect">
            <a:avLst/>
          </a:prstGeom>
          <a:noFill/>
          <a:ln w="9525">
            <a:noFill/>
            <a:miter lim="800000"/>
            <a:headEnd/>
            <a:tailEnd/>
          </a:ln>
        </p:spPr>
        <p:txBody>
          <a:bodyPr anchor="ctr" anchorCtr="1"/>
          <a:lstStyle/>
          <a:p>
            <a:pPr marL="342900" indent="-342900">
              <a:spcBef>
                <a:spcPct val="20000"/>
              </a:spcBef>
              <a:buFontTx/>
              <a:buChar char="•"/>
            </a:pPr>
            <a:endParaRPr lang="en-US" sz="3200" b="0" u="none">
              <a:solidFill>
                <a:srgbClr val="000099"/>
              </a:solidFill>
            </a:endParaRPr>
          </a:p>
        </p:txBody>
      </p:sp>
      <p:pic>
        <p:nvPicPr>
          <p:cNvPr id="61447" name="Picture 8"/>
          <p:cNvPicPr>
            <a:picLocks noChangeAspect="1" noChangeArrowheads="1"/>
          </p:cNvPicPr>
          <p:nvPr/>
        </p:nvPicPr>
        <p:blipFill>
          <a:blip r:embed="rId3" cstate="print"/>
          <a:srcRect l="1941" t="2426" b="27217"/>
          <a:stretch>
            <a:fillRect/>
          </a:stretch>
        </p:blipFill>
        <p:spPr bwMode="auto">
          <a:xfrm>
            <a:off x="914400" y="914400"/>
            <a:ext cx="7699375" cy="4419600"/>
          </a:xfrm>
          <a:prstGeom prst="rect">
            <a:avLst/>
          </a:prstGeom>
          <a:noFill/>
          <a:ln w="9525">
            <a:noFill/>
            <a:miter lim="800000"/>
            <a:headEnd/>
            <a:tailEnd/>
          </a:ln>
        </p:spPr>
      </p:pic>
      <p:sp>
        <p:nvSpPr>
          <p:cNvPr id="61448" name="Text Box 9"/>
          <p:cNvSpPr txBox="1">
            <a:spLocks noChangeArrowheads="1"/>
          </p:cNvSpPr>
          <p:nvPr/>
        </p:nvSpPr>
        <p:spPr bwMode="auto">
          <a:xfrm>
            <a:off x="4572000" y="2514600"/>
            <a:ext cx="1828800" cy="1552575"/>
          </a:xfrm>
          <a:prstGeom prst="rect">
            <a:avLst/>
          </a:prstGeom>
          <a:solidFill>
            <a:srgbClr val="FFCC66"/>
          </a:solidFill>
          <a:ln w="9525">
            <a:noFill/>
            <a:miter lim="800000"/>
            <a:headEnd/>
            <a:tailEnd/>
          </a:ln>
        </p:spPr>
        <p:txBody>
          <a:bodyPr>
            <a:spAutoFit/>
          </a:bodyPr>
          <a:lstStyle/>
          <a:p>
            <a:pPr>
              <a:spcBef>
                <a:spcPct val="50000"/>
              </a:spcBef>
            </a:pPr>
            <a:r>
              <a:rPr lang="en-US" u="none"/>
              <a:t>To add a reset button find the coordinates</a:t>
            </a:r>
            <a:r>
              <a:rPr lang="en-US"/>
              <a:t>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Slide Number Placeholder 6"/>
          <p:cNvSpPr>
            <a:spLocks noGrp="1"/>
          </p:cNvSpPr>
          <p:nvPr>
            <p:ph type="sldNum" sz="quarter" idx="12"/>
          </p:nvPr>
        </p:nvSpPr>
        <p:spPr>
          <a:noFill/>
        </p:spPr>
        <p:txBody>
          <a:bodyPr/>
          <a:lstStyle/>
          <a:p>
            <a:fld id="{9743125A-CB39-48C2-B1E1-6CD691D7BCDE}" type="slidenum">
              <a:rPr lang="en-US" smtClean="0">
                <a:latin typeface="Times New Roman" pitchFamily="18" charset="0"/>
              </a:rPr>
              <a:pPr/>
              <a:t>44</a:t>
            </a:fld>
            <a:endParaRPr lang="en-US" smtClean="0">
              <a:latin typeface="Times New Roman" pitchFamily="18" charset="0"/>
            </a:endParaRPr>
          </a:p>
        </p:txBody>
      </p:sp>
      <p:sp>
        <p:nvSpPr>
          <p:cNvPr id="351238" name="Rectangle 6"/>
          <p:cNvSpPr>
            <a:spLocks noGrp="1" noChangeArrowheads="1"/>
          </p:cNvSpPr>
          <p:nvPr>
            <p:ph type="title"/>
          </p:nvPr>
        </p:nvSpPr>
        <p:spPr/>
        <p:txBody>
          <a:bodyPr/>
          <a:lstStyle/>
          <a:p>
            <a:pPr>
              <a:defRPr/>
            </a:pPr>
            <a:endParaRPr lang="en-US" smtClean="0"/>
          </a:p>
        </p:txBody>
      </p:sp>
      <p:sp>
        <p:nvSpPr>
          <p:cNvPr id="62470" name="Rectangle 7"/>
          <p:cNvSpPr>
            <a:spLocks noGrp="1" noChangeArrowheads="1"/>
          </p:cNvSpPr>
          <p:nvPr>
            <p:ph sz="half" idx="1"/>
          </p:nvPr>
        </p:nvSpPr>
        <p:spPr/>
        <p:txBody>
          <a:bodyPr/>
          <a:lstStyle/>
          <a:p>
            <a:endParaRPr lang="en-US" smtClean="0"/>
          </a:p>
        </p:txBody>
      </p:sp>
      <p:sp>
        <p:nvSpPr>
          <p:cNvPr id="62471" name="Rectangle 8"/>
          <p:cNvSpPr>
            <a:spLocks noGrp="1" noChangeArrowheads="1"/>
          </p:cNvSpPr>
          <p:nvPr>
            <p:ph sz="half" idx="2"/>
          </p:nvPr>
        </p:nvSpPr>
        <p:spPr/>
        <p:txBody>
          <a:bodyPr/>
          <a:lstStyle/>
          <a:p>
            <a:endParaRPr lang="en-US" smtClean="0"/>
          </a:p>
        </p:txBody>
      </p:sp>
      <p:pic>
        <p:nvPicPr>
          <p:cNvPr id="62472" name="Picture 5"/>
          <p:cNvPicPr>
            <a:picLocks noChangeAspect="1" noChangeArrowheads="1"/>
          </p:cNvPicPr>
          <p:nvPr/>
        </p:nvPicPr>
        <p:blipFill>
          <a:blip r:embed="rId3" cstate="print"/>
          <a:srcRect t="7730" r="24774" b="45894"/>
          <a:stretch>
            <a:fillRect/>
          </a:stretch>
        </p:blipFill>
        <p:spPr bwMode="auto">
          <a:xfrm>
            <a:off x="228600" y="228600"/>
            <a:ext cx="5562600" cy="2743200"/>
          </a:xfrm>
          <a:prstGeom prst="rect">
            <a:avLst/>
          </a:prstGeom>
          <a:noFill/>
          <a:ln w="9525">
            <a:noFill/>
            <a:miter lim="800000"/>
            <a:headEnd/>
            <a:tailEnd/>
          </a:ln>
        </p:spPr>
      </p:pic>
      <p:pic>
        <p:nvPicPr>
          <p:cNvPr id="62473" name="Picture 9"/>
          <p:cNvPicPr>
            <a:picLocks noChangeAspect="1" noChangeArrowheads="1"/>
          </p:cNvPicPr>
          <p:nvPr/>
        </p:nvPicPr>
        <p:blipFill>
          <a:blip r:embed="rId4" cstate="print"/>
          <a:srcRect t="9305" r="23706" b="49988"/>
          <a:stretch>
            <a:fillRect/>
          </a:stretch>
        </p:blipFill>
        <p:spPr bwMode="auto">
          <a:xfrm>
            <a:off x="1981200" y="3276600"/>
            <a:ext cx="6248400" cy="2667000"/>
          </a:xfrm>
          <a:prstGeom prst="rect">
            <a:avLst/>
          </a:prstGeom>
          <a:noFill/>
          <a:ln w="9525">
            <a:noFill/>
            <a:miter lim="800000"/>
            <a:headEnd/>
            <a:tailEnd/>
          </a:ln>
        </p:spPr>
      </p:pic>
      <p:sp>
        <p:nvSpPr>
          <p:cNvPr id="62474" name="Text Box 10"/>
          <p:cNvSpPr txBox="1">
            <a:spLocks noChangeArrowheads="1"/>
          </p:cNvSpPr>
          <p:nvPr/>
        </p:nvSpPr>
        <p:spPr bwMode="auto">
          <a:xfrm>
            <a:off x="4648200" y="1295400"/>
            <a:ext cx="2819400" cy="2100263"/>
          </a:xfrm>
          <a:prstGeom prst="rect">
            <a:avLst/>
          </a:prstGeom>
          <a:noFill/>
          <a:ln w="9525">
            <a:noFill/>
            <a:miter lim="800000"/>
            <a:headEnd/>
            <a:tailEnd/>
          </a:ln>
        </p:spPr>
        <p:txBody>
          <a:bodyPr>
            <a:spAutoFit/>
          </a:bodyPr>
          <a:lstStyle/>
          <a:p>
            <a:pPr>
              <a:spcBef>
                <a:spcPct val="50000"/>
              </a:spcBef>
            </a:pPr>
            <a:r>
              <a:rPr lang="en-US" u="none"/>
              <a:t>Add the button</a:t>
            </a:r>
          </a:p>
          <a:p>
            <a:pPr>
              <a:spcBef>
                <a:spcPct val="50000"/>
              </a:spcBef>
            </a:pPr>
            <a:r>
              <a:rPr lang="en-US" u="none"/>
              <a:t>“teach” the computer the command for “reset”</a:t>
            </a:r>
          </a:p>
        </p:txBody>
      </p:sp>
      <p:sp>
        <p:nvSpPr>
          <p:cNvPr id="62475" name="Line 11"/>
          <p:cNvSpPr>
            <a:spLocks noChangeShapeType="1"/>
          </p:cNvSpPr>
          <p:nvPr/>
        </p:nvSpPr>
        <p:spPr bwMode="auto">
          <a:xfrm flipH="1" flipV="1">
            <a:off x="2286000" y="381000"/>
            <a:ext cx="2438400" cy="1066800"/>
          </a:xfrm>
          <a:prstGeom prst="line">
            <a:avLst/>
          </a:prstGeom>
          <a:noFill/>
          <a:ln w="57150">
            <a:solidFill>
              <a:schemeClr val="tx1"/>
            </a:solidFill>
            <a:round/>
            <a:headEnd/>
            <a:tailEnd type="triangle" w="med" len="med"/>
          </a:ln>
        </p:spPr>
        <p:txBody>
          <a:bodyPr/>
          <a:lstStyle/>
          <a:p>
            <a:endParaRPr lang="en-US"/>
          </a:p>
        </p:txBody>
      </p:sp>
      <p:sp>
        <p:nvSpPr>
          <p:cNvPr id="62476" name="Line 12"/>
          <p:cNvSpPr>
            <a:spLocks noChangeShapeType="1"/>
          </p:cNvSpPr>
          <p:nvPr/>
        </p:nvSpPr>
        <p:spPr bwMode="auto">
          <a:xfrm>
            <a:off x="2209800" y="381000"/>
            <a:ext cx="0" cy="609600"/>
          </a:xfrm>
          <a:prstGeom prst="line">
            <a:avLst/>
          </a:prstGeom>
          <a:noFill/>
          <a:ln w="57150">
            <a:solidFill>
              <a:schemeClr val="tx1"/>
            </a:solidFill>
            <a:round/>
            <a:headEnd/>
            <a:tailEnd type="triangle" w="med" len="med"/>
          </a:ln>
        </p:spPr>
        <p:txBody>
          <a:bodyPr/>
          <a:lstStyle/>
          <a:p>
            <a:endParaRPr lang="en-US"/>
          </a:p>
        </p:txBody>
      </p:sp>
      <p:sp>
        <p:nvSpPr>
          <p:cNvPr id="62477" name="Line 13"/>
          <p:cNvSpPr>
            <a:spLocks noChangeShapeType="1"/>
          </p:cNvSpPr>
          <p:nvPr/>
        </p:nvSpPr>
        <p:spPr bwMode="auto">
          <a:xfrm>
            <a:off x="6553200" y="2590800"/>
            <a:ext cx="533400" cy="762000"/>
          </a:xfrm>
          <a:prstGeom prst="line">
            <a:avLst/>
          </a:prstGeom>
          <a:noFill/>
          <a:ln w="57150">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Slide Number Placeholder 5"/>
          <p:cNvSpPr>
            <a:spLocks noGrp="1"/>
          </p:cNvSpPr>
          <p:nvPr>
            <p:ph type="sldNum" sz="quarter" idx="12"/>
          </p:nvPr>
        </p:nvSpPr>
        <p:spPr>
          <a:noFill/>
        </p:spPr>
        <p:txBody>
          <a:bodyPr/>
          <a:lstStyle/>
          <a:p>
            <a:fld id="{77E8D445-34EB-4201-984A-E41C09795202}" type="slidenum">
              <a:rPr lang="en-US" smtClean="0">
                <a:latin typeface="Times New Roman" pitchFamily="18" charset="0"/>
              </a:rPr>
              <a:pPr/>
              <a:t>45</a:t>
            </a:fld>
            <a:endParaRPr lang="en-US" smtClean="0">
              <a:latin typeface="Times New Roman" pitchFamily="18" charset="0"/>
            </a:endParaRPr>
          </a:p>
        </p:txBody>
      </p:sp>
      <p:sp>
        <p:nvSpPr>
          <p:cNvPr id="366594" name="Rectangle 2"/>
          <p:cNvSpPr>
            <a:spLocks noGrp="1" noChangeArrowheads="1"/>
          </p:cNvSpPr>
          <p:nvPr>
            <p:ph type="title"/>
          </p:nvPr>
        </p:nvSpPr>
        <p:spPr/>
        <p:txBody>
          <a:bodyPr>
            <a:normAutofit fontScale="90000"/>
          </a:bodyPr>
          <a:lstStyle/>
          <a:p>
            <a:pPr>
              <a:defRPr/>
            </a:pPr>
            <a:r>
              <a:rPr lang="en-US" sz="3600" smtClean="0"/>
              <a:t>MW Quiz</a:t>
            </a:r>
            <a:br>
              <a:rPr lang="en-US" sz="3600" smtClean="0"/>
            </a:br>
            <a:endParaRPr lang="en-US" sz="3600" smtClean="0"/>
          </a:p>
        </p:txBody>
      </p:sp>
      <p:pic>
        <p:nvPicPr>
          <p:cNvPr id="64518" name="Picture 5"/>
          <p:cNvPicPr>
            <a:picLocks noGrp="1" noChangeAspect="1" noChangeArrowheads="1"/>
          </p:cNvPicPr>
          <p:nvPr>
            <p:ph idx="1"/>
          </p:nvPr>
        </p:nvPicPr>
        <p:blipFill>
          <a:blip r:embed="rId3" cstate="print"/>
          <a:srcRect l="7407" t="5173" r="11111" b="20689"/>
          <a:stretch>
            <a:fillRect/>
          </a:stretch>
        </p:blipFill>
        <p:spPr>
          <a:xfrm>
            <a:off x="1066800" y="1219200"/>
            <a:ext cx="6705600" cy="3276600"/>
          </a:xfrm>
          <a:solidFill>
            <a:srgbClr val="FFCC66"/>
          </a:solidFill>
        </p:spPr>
      </p:pic>
      <p:sp>
        <p:nvSpPr>
          <p:cNvPr id="64519" name="Text Box 7"/>
          <p:cNvSpPr txBox="1">
            <a:spLocks noChangeArrowheads="1"/>
          </p:cNvSpPr>
          <p:nvPr/>
        </p:nvSpPr>
        <p:spPr bwMode="auto">
          <a:xfrm>
            <a:off x="990600" y="2362200"/>
            <a:ext cx="1524000" cy="276999"/>
          </a:xfrm>
          <a:prstGeom prst="rect">
            <a:avLst/>
          </a:prstGeom>
          <a:solidFill>
            <a:srgbClr val="FFCC66"/>
          </a:solidFill>
          <a:ln w="9525">
            <a:noFill/>
            <a:miter lim="800000"/>
            <a:headEnd/>
            <a:tailEnd/>
          </a:ln>
        </p:spPr>
        <p:txBody>
          <a:bodyPr wrap="square">
            <a:spAutoFit/>
          </a:bodyPr>
          <a:lstStyle/>
          <a:p>
            <a:pPr>
              <a:spcBef>
                <a:spcPct val="50000"/>
              </a:spcBef>
            </a:pPr>
            <a:r>
              <a:rPr lang="en-US" sz="1200" dirty="0" err="1"/>
              <a:t>XXXXX</a:t>
            </a:r>
            <a:endParaRPr lang="en-US" sz="1200" dirty="0"/>
          </a:p>
        </p:txBody>
      </p:sp>
      <p:sp>
        <p:nvSpPr>
          <p:cNvPr id="64520" name="Text Box 8"/>
          <p:cNvSpPr txBox="1">
            <a:spLocks noChangeArrowheads="1"/>
          </p:cNvSpPr>
          <p:nvPr/>
        </p:nvSpPr>
        <p:spPr bwMode="auto">
          <a:xfrm>
            <a:off x="990600" y="3352800"/>
            <a:ext cx="6705600" cy="215444"/>
          </a:xfrm>
          <a:prstGeom prst="rect">
            <a:avLst/>
          </a:prstGeom>
          <a:solidFill>
            <a:srgbClr val="FFCC66"/>
          </a:solidFill>
          <a:ln w="9525">
            <a:noFill/>
            <a:miter lim="800000"/>
            <a:headEnd/>
            <a:tailEnd/>
          </a:ln>
        </p:spPr>
        <p:txBody>
          <a:bodyPr wrap="square">
            <a:spAutoFit/>
          </a:bodyPr>
          <a:lstStyle/>
          <a:p>
            <a:pPr>
              <a:spcBef>
                <a:spcPct val="50000"/>
              </a:spcBef>
            </a:pPr>
            <a:r>
              <a:rPr lang="en-US" sz="800" dirty="0" smtClean="0"/>
              <a:t>xxx</a:t>
            </a:r>
            <a:endParaRPr lang="en-US" sz="8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Slide Number Placeholder 4"/>
          <p:cNvSpPr>
            <a:spLocks noGrp="1"/>
          </p:cNvSpPr>
          <p:nvPr>
            <p:ph type="sldNum" sz="quarter" idx="12"/>
          </p:nvPr>
        </p:nvSpPr>
        <p:spPr>
          <a:noFill/>
        </p:spPr>
        <p:txBody>
          <a:bodyPr/>
          <a:lstStyle/>
          <a:p>
            <a:fld id="{871C7B53-E795-4D9C-9864-DAEB903A77E1}" type="slidenum">
              <a:rPr lang="en-US" smtClean="0">
                <a:latin typeface="Times New Roman" pitchFamily="18" charset="0"/>
              </a:rPr>
              <a:pPr/>
              <a:t>46</a:t>
            </a:fld>
            <a:endParaRPr lang="en-US" smtClean="0">
              <a:latin typeface="Times New Roman" pitchFamily="18" charset="0"/>
            </a:endParaRPr>
          </a:p>
        </p:txBody>
      </p:sp>
      <p:sp>
        <p:nvSpPr>
          <p:cNvPr id="65541" name="Rectangle 4"/>
          <p:cNvSpPr>
            <a:spLocks noGrp="1" noChangeArrowheads="1"/>
          </p:cNvSpPr>
          <p:nvPr>
            <p:ph/>
          </p:nvPr>
        </p:nvSpPr>
        <p:spPr/>
        <p:txBody>
          <a:bodyPr/>
          <a:lstStyle/>
          <a:p>
            <a:endParaRPr lang="en-US" smtClean="0"/>
          </a:p>
        </p:txBody>
      </p:sp>
      <p:pic>
        <p:nvPicPr>
          <p:cNvPr id="65542" name="Picture 5"/>
          <p:cNvPicPr>
            <a:picLocks noChangeAspect="1" noChangeArrowheads="1"/>
          </p:cNvPicPr>
          <p:nvPr/>
        </p:nvPicPr>
        <p:blipFill>
          <a:blip r:embed="rId3" cstate="print"/>
          <a:srcRect l="13548" t="16936" r="8351" b="27274"/>
          <a:stretch>
            <a:fillRect/>
          </a:stretch>
        </p:blipFill>
        <p:spPr bwMode="auto">
          <a:xfrm>
            <a:off x="838200" y="533400"/>
            <a:ext cx="7467600" cy="4267200"/>
          </a:xfrm>
          <a:prstGeom prst="rect">
            <a:avLst/>
          </a:prstGeom>
          <a:noFill/>
          <a:ln w="9525">
            <a:noFill/>
            <a:miter lim="800000"/>
            <a:headEnd/>
            <a:tailEnd/>
          </a:ln>
        </p:spPr>
      </p:pic>
      <p:sp>
        <p:nvSpPr>
          <p:cNvPr id="370694" name="Text Box 6"/>
          <p:cNvSpPr txBox="1">
            <a:spLocks noChangeArrowheads="1"/>
          </p:cNvSpPr>
          <p:nvPr/>
        </p:nvSpPr>
        <p:spPr bwMode="auto">
          <a:xfrm>
            <a:off x="2362200" y="5029200"/>
            <a:ext cx="5791200" cy="822325"/>
          </a:xfrm>
          <a:prstGeom prst="rect">
            <a:avLst/>
          </a:prstGeom>
          <a:noFill/>
          <a:ln w="9525">
            <a:noFill/>
            <a:miter lim="800000"/>
            <a:headEnd/>
            <a:tailEnd/>
          </a:ln>
        </p:spPr>
        <p:txBody>
          <a:bodyPr>
            <a:spAutoFit/>
          </a:bodyPr>
          <a:lstStyle/>
          <a:p>
            <a:pPr>
              <a:spcBef>
                <a:spcPct val="50000"/>
              </a:spcBef>
            </a:pPr>
            <a:r>
              <a:rPr lang="en-US" u="none" dirty="0">
                <a:solidFill>
                  <a:srgbClr val="FF0000"/>
                </a:solidFill>
              </a:rPr>
              <a:t>Answers: Need a double quotation before blue, and last </a:t>
            </a:r>
            <a:r>
              <a:rPr lang="en-US" u="none" dirty="0" err="1">
                <a:solidFill>
                  <a:srgbClr val="FF0000"/>
                </a:solidFill>
              </a:rPr>
              <a:t>lt</a:t>
            </a:r>
            <a:r>
              <a:rPr lang="en-US" u="none" dirty="0">
                <a:solidFill>
                  <a:srgbClr val="FF0000"/>
                </a:solidFill>
              </a:rPr>
              <a:t> should be rt.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70694">
                                            <p:txEl>
                                              <p:pRg st="0" end="0"/>
                                            </p:txEl>
                                          </p:spTgt>
                                        </p:tgtEl>
                                        <p:attrNameLst>
                                          <p:attrName>style.visibility</p:attrName>
                                        </p:attrNameLst>
                                      </p:cBhvr>
                                      <p:to>
                                        <p:strVal val="visible"/>
                                      </p:to>
                                    </p:set>
                                    <p:anim calcmode="lin" valueType="num">
                                      <p:cBhvr additive="base">
                                        <p:cTn id="7" dur="500" fill="hold"/>
                                        <p:tgtEl>
                                          <p:spTgt spid="37069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7069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Slide Number Placeholder 5"/>
          <p:cNvSpPr>
            <a:spLocks noGrp="1"/>
          </p:cNvSpPr>
          <p:nvPr>
            <p:ph type="sldNum" sz="quarter" idx="12"/>
          </p:nvPr>
        </p:nvSpPr>
        <p:spPr>
          <a:noFill/>
        </p:spPr>
        <p:txBody>
          <a:bodyPr/>
          <a:lstStyle/>
          <a:p>
            <a:fld id="{2593D43E-E24F-40E1-9B0C-F7E67A8BC79D}" type="slidenum">
              <a:rPr lang="en-US" smtClean="0">
                <a:latin typeface="Times New Roman" pitchFamily="18" charset="0"/>
              </a:rPr>
              <a:pPr/>
              <a:t>47</a:t>
            </a:fld>
            <a:endParaRPr lang="en-US" smtClean="0">
              <a:latin typeface="Times New Roman" pitchFamily="18" charset="0"/>
            </a:endParaRPr>
          </a:p>
        </p:txBody>
      </p:sp>
      <p:sp>
        <p:nvSpPr>
          <p:cNvPr id="373762" name="Rectangle 2"/>
          <p:cNvSpPr>
            <a:spLocks noGrp="1" noChangeArrowheads="1"/>
          </p:cNvSpPr>
          <p:nvPr>
            <p:ph type="title"/>
          </p:nvPr>
        </p:nvSpPr>
        <p:spPr/>
        <p:txBody>
          <a:bodyPr/>
          <a:lstStyle/>
          <a:p>
            <a:pPr>
              <a:defRPr/>
            </a:pPr>
            <a:endParaRPr lang="en-US" smtClean="0"/>
          </a:p>
        </p:txBody>
      </p:sp>
      <p:pic>
        <p:nvPicPr>
          <p:cNvPr id="66566" name="Picture 3"/>
          <p:cNvPicPr>
            <a:picLocks noGrp="1" noChangeArrowheads="1"/>
          </p:cNvPicPr>
          <p:nvPr>
            <p:ph type="body" idx="1"/>
          </p:nvPr>
        </p:nvPicPr>
        <p:blipFill>
          <a:blip r:embed="rId3" cstate="print"/>
          <a:srcRect l="11765" t="32307" r="12746" b="44615"/>
          <a:stretch>
            <a:fillRect/>
          </a:stretch>
        </p:blipFill>
        <p:spPr>
          <a:xfrm>
            <a:off x="304800" y="914400"/>
            <a:ext cx="8153400" cy="3505200"/>
          </a:xfrm>
          <a:noFill/>
        </p:spPr>
      </p:pic>
      <p:sp>
        <p:nvSpPr>
          <p:cNvPr id="373764" name="Text Box 4"/>
          <p:cNvSpPr txBox="1">
            <a:spLocks noChangeArrowheads="1"/>
          </p:cNvSpPr>
          <p:nvPr/>
        </p:nvSpPr>
        <p:spPr bwMode="auto">
          <a:xfrm>
            <a:off x="1600200" y="4572000"/>
            <a:ext cx="7086600" cy="1917700"/>
          </a:xfrm>
          <a:prstGeom prst="rect">
            <a:avLst/>
          </a:prstGeom>
          <a:noFill/>
          <a:ln w="9525">
            <a:noFill/>
            <a:miter lim="800000"/>
            <a:headEnd/>
            <a:tailEnd/>
          </a:ln>
        </p:spPr>
        <p:txBody>
          <a:bodyPr>
            <a:spAutoFit/>
          </a:bodyPr>
          <a:lstStyle/>
          <a:p>
            <a:pPr>
              <a:spcBef>
                <a:spcPct val="50000"/>
              </a:spcBef>
            </a:pPr>
            <a:r>
              <a:rPr lang="en-US" u="none" dirty="0">
                <a:solidFill>
                  <a:srgbClr val="FF0000"/>
                </a:solidFill>
              </a:rPr>
              <a:t>Answers:  Since it is a slider, we don’t need the : in front of the word speed.  We would if it was a variable.  The procedure </a:t>
            </a:r>
            <a:r>
              <a:rPr lang="en-US" u="none" dirty="0" err="1">
                <a:solidFill>
                  <a:srgbClr val="FF0000"/>
                </a:solidFill>
              </a:rPr>
              <a:t>raisespeed</a:t>
            </a:r>
            <a:r>
              <a:rPr lang="en-US" u="none" dirty="0">
                <a:solidFill>
                  <a:srgbClr val="FF0000"/>
                </a:solidFill>
              </a:rPr>
              <a:t> should be called from </a:t>
            </a:r>
            <a:r>
              <a:rPr lang="en-US" u="none" dirty="0" err="1">
                <a:solidFill>
                  <a:srgbClr val="FF0000"/>
                </a:solidFill>
              </a:rPr>
              <a:t>OnColor</a:t>
            </a:r>
            <a:r>
              <a:rPr lang="en-US" u="none" dirty="0">
                <a:solidFill>
                  <a:srgbClr val="FF0000"/>
                </a:solidFill>
              </a:rPr>
              <a:t> under Rules, in the backpack, or you can associate it with the color under the turtle space.</a:t>
            </a:r>
            <a:r>
              <a:rPr lang="en-US" dirty="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73764">
                                            <p:txEl>
                                              <p:pRg st="0" end="0"/>
                                            </p:txEl>
                                          </p:spTgt>
                                        </p:tgtEl>
                                        <p:attrNameLst>
                                          <p:attrName>style.visibility</p:attrName>
                                        </p:attrNameLst>
                                      </p:cBhvr>
                                      <p:to>
                                        <p:strVal val="visible"/>
                                      </p:to>
                                    </p:set>
                                    <p:anim calcmode="lin" valueType="num">
                                      <p:cBhvr additive="base">
                                        <p:cTn id="7" dur="500" fill="hold"/>
                                        <p:tgtEl>
                                          <p:spTgt spid="37376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7376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72" name="Rectangle 8"/>
          <p:cNvSpPr>
            <a:spLocks noGrp="1" noChangeArrowheads="1"/>
          </p:cNvSpPr>
          <p:nvPr>
            <p:ph type="ctrTitle"/>
          </p:nvPr>
        </p:nvSpPr>
        <p:spPr/>
        <p:txBody>
          <a:bodyPr/>
          <a:lstStyle/>
          <a:p>
            <a:pPr>
              <a:defRPr/>
            </a:pPr>
            <a:r>
              <a:rPr lang="en-US" smtClean="0"/>
              <a:t>What does Logo language have to do with Cybersecurity?</a:t>
            </a:r>
          </a:p>
        </p:txBody>
      </p:sp>
      <p:sp>
        <p:nvSpPr>
          <p:cNvPr id="67587" name="Rectangle 9"/>
          <p:cNvSpPr>
            <a:spLocks noGrp="1" noChangeArrowheads="1"/>
          </p:cNvSpPr>
          <p:nvPr>
            <p:ph type="subTitle" idx="1"/>
          </p:nvPr>
        </p:nvSpPr>
        <p:spPr>
          <a:xfrm>
            <a:off x="1371600" y="3984625"/>
            <a:ext cx="6400800" cy="1554163"/>
          </a:xfrm>
        </p:spPr>
        <p:txBody>
          <a:bodyPr>
            <a:normAutofit lnSpcReduction="10000"/>
          </a:bodyPr>
          <a:lstStyle/>
          <a:p>
            <a:r>
              <a:rPr lang="en-US" smtClean="0"/>
              <a:t>What does programming in MicroWorlds have to do with Cybersecurity?</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Slide Number Placeholder 5"/>
          <p:cNvSpPr>
            <a:spLocks noGrp="1"/>
          </p:cNvSpPr>
          <p:nvPr>
            <p:ph type="sldNum" sz="quarter" idx="12"/>
          </p:nvPr>
        </p:nvSpPr>
        <p:spPr>
          <a:noFill/>
        </p:spPr>
        <p:txBody>
          <a:bodyPr/>
          <a:lstStyle/>
          <a:p>
            <a:fld id="{721F62C5-C1E7-4D80-AFCC-55D41EBDB725}" type="slidenum">
              <a:rPr lang="en-US" smtClean="0">
                <a:latin typeface="Times New Roman" pitchFamily="18" charset="0"/>
              </a:rPr>
              <a:pPr/>
              <a:t>49</a:t>
            </a:fld>
            <a:endParaRPr lang="en-US" smtClean="0">
              <a:latin typeface="Times New Roman" pitchFamily="18" charset="0"/>
            </a:endParaRPr>
          </a:p>
        </p:txBody>
      </p:sp>
      <p:sp>
        <p:nvSpPr>
          <p:cNvPr id="364546" name="Rectangle 2"/>
          <p:cNvSpPr>
            <a:spLocks noGrp="1" noChangeArrowheads="1"/>
          </p:cNvSpPr>
          <p:nvPr>
            <p:ph type="title"/>
          </p:nvPr>
        </p:nvSpPr>
        <p:spPr/>
        <p:txBody>
          <a:bodyPr/>
          <a:lstStyle/>
          <a:p>
            <a:pPr>
              <a:defRPr/>
            </a:pPr>
            <a:endParaRPr lang="en-US" smtClean="0"/>
          </a:p>
        </p:txBody>
      </p:sp>
      <p:sp>
        <p:nvSpPr>
          <p:cNvPr id="68614" name="Rectangle 3"/>
          <p:cNvSpPr>
            <a:spLocks noGrp="1" noChangeArrowheads="1"/>
          </p:cNvSpPr>
          <p:nvPr>
            <p:ph type="body" idx="1"/>
          </p:nvPr>
        </p:nvSpPr>
        <p:spPr>
          <a:xfrm>
            <a:off x="685800" y="760413"/>
            <a:ext cx="7772400" cy="5314950"/>
          </a:xfrm>
        </p:spPr>
        <p:txBody>
          <a:bodyPr/>
          <a:lstStyle/>
          <a:p>
            <a:r>
              <a:rPr lang="en-US" sz="2000" smtClean="0"/>
              <a:t>We are getting lots of machines with hits on this, particularly student laptops on the wireless network. I managed to track down this reference: </a:t>
            </a:r>
            <a:r>
              <a:rPr lang="en-US" sz="2000" smtClean="0">
                <a:hlinkClick r:id="rId3"/>
              </a:rPr>
              <a:t>http://www.threatexpert.com/report.aspx?md5=c3c72f77f53bb50deec784c89f7c8f62</a:t>
            </a:r>
            <a:r>
              <a:rPr lang="en-US" sz="2000" smtClean="0"/>
              <a:t> </a:t>
            </a:r>
          </a:p>
          <a:p>
            <a:r>
              <a:rPr lang="en-US" sz="2000" smtClean="0"/>
              <a:t>does anyone know any m ore about this threat?  Russell. </a:t>
            </a:r>
          </a:p>
          <a:p>
            <a:endParaRPr lang="en-US" sz="2000" smtClean="0"/>
          </a:p>
          <a:p>
            <a:r>
              <a:rPr lang="en-US" sz="1800" i="1" smtClean="0"/>
              <a:t>If I had to guess, it's a password stealer directed at online games like World of Warcraft, EVE Online, Star Wars Galaxies, or Lord of the Rings Online. Hackers in China have figured out how to take control of these accounts, steal all the ingame money, and/or use the accounts in macro programs to farm in-game money which they sell for real life cash through any number of websites. The Chinese hackers make big money at it and the victim accounts eventually get banned for violating the game's EULA. </a:t>
            </a:r>
          </a:p>
          <a:p>
            <a:pPr>
              <a:buFontTx/>
              <a:buNone/>
            </a:pPr>
            <a:r>
              <a:rPr lang="en-US" sz="1800" smtClean="0"/>
              <a:t>Charles XX XXXXX</a:t>
            </a:r>
          </a:p>
          <a:p>
            <a:pPr>
              <a:buFontTx/>
              <a:buNone/>
            </a:pPr>
            <a:r>
              <a:rPr lang="en-US" sz="1800" smtClean="0"/>
              <a:t>Senior Security Analyst </a:t>
            </a:r>
          </a:p>
          <a:p>
            <a:pPr>
              <a:buFontTx/>
              <a:buNone/>
            </a:pPr>
            <a:r>
              <a:rPr lang="en-US" sz="1800" smtClean="0"/>
              <a:t>University of Tennessee Information Security Office Martin Campus</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Slide Number Placeholder 5"/>
          <p:cNvSpPr>
            <a:spLocks noGrp="1"/>
          </p:cNvSpPr>
          <p:nvPr>
            <p:ph type="sldNum" sz="quarter" idx="12"/>
          </p:nvPr>
        </p:nvSpPr>
        <p:spPr>
          <a:noFill/>
        </p:spPr>
        <p:txBody>
          <a:bodyPr/>
          <a:lstStyle/>
          <a:p>
            <a:fld id="{8112B076-12FD-43DE-9A0F-EE2CAAC369C6}" type="slidenum">
              <a:rPr lang="en-US" smtClean="0">
                <a:latin typeface="Times New Roman" pitchFamily="18" charset="0"/>
              </a:rPr>
              <a:pPr/>
              <a:t>50</a:t>
            </a:fld>
            <a:endParaRPr lang="en-US" smtClean="0">
              <a:latin typeface="Times New Roman" pitchFamily="18" charset="0"/>
            </a:endParaRPr>
          </a:p>
        </p:txBody>
      </p:sp>
      <p:sp>
        <p:nvSpPr>
          <p:cNvPr id="375810" name="Rectangle 2"/>
          <p:cNvSpPr>
            <a:spLocks noGrp="1" noChangeArrowheads="1"/>
          </p:cNvSpPr>
          <p:nvPr>
            <p:ph type="title"/>
          </p:nvPr>
        </p:nvSpPr>
        <p:spPr/>
        <p:txBody>
          <a:bodyPr/>
          <a:lstStyle/>
          <a:p>
            <a:pPr>
              <a:defRPr/>
            </a:pPr>
            <a:endParaRPr lang="en-US" smtClean="0"/>
          </a:p>
        </p:txBody>
      </p:sp>
      <p:sp>
        <p:nvSpPr>
          <p:cNvPr id="69638" name="Rectangle 3"/>
          <p:cNvSpPr>
            <a:spLocks noGrp="1" noChangeArrowheads="1"/>
          </p:cNvSpPr>
          <p:nvPr>
            <p:ph type="body" idx="1"/>
          </p:nvPr>
        </p:nvSpPr>
        <p:spPr/>
        <p:txBody>
          <a:bodyPr/>
          <a:lstStyle/>
          <a:p>
            <a:endParaRPr lang="en-US" smtClean="0"/>
          </a:p>
        </p:txBody>
      </p:sp>
      <p:pic>
        <p:nvPicPr>
          <p:cNvPr id="69639" name="Picture 4"/>
          <p:cNvPicPr>
            <a:picLocks noChangeAspect="1" noChangeArrowheads="1"/>
          </p:cNvPicPr>
          <p:nvPr/>
        </p:nvPicPr>
        <p:blipFill>
          <a:blip r:embed="rId3" cstate="print"/>
          <a:srcRect t="5246" r="700" b="3825"/>
          <a:stretch>
            <a:fillRect/>
          </a:stretch>
        </p:blipFill>
        <p:spPr bwMode="auto">
          <a:xfrm>
            <a:off x="609600" y="158750"/>
            <a:ext cx="8229600" cy="5556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Slide Number Placeholder 5"/>
          <p:cNvSpPr>
            <a:spLocks noGrp="1"/>
          </p:cNvSpPr>
          <p:nvPr>
            <p:ph type="sldNum" sz="quarter" idx="12"/>
          </p:nvPr>
        </p:nvSpPr>
        <p:spPr>
          <a:noFill/>
        </p:spPr>
        <p:txBody>
          <a:bodyPr/>
          <a:lstStyle/>
          <a:p>
            <a:fld id="{AD8680CA-6FD0-4906-8038-79AD0FB0B419}" type="slidenum">
              <a:rPr lang="en-US" smtClean="0">
                <a:latin typeface="Times New Roman" pitchFamily="18" charset="0"/>
              </a:rPr>
              <a:pPr/>
              <a:t>51</a:t>
            </a:fld>
            <a:endParaRPr lang="en-US" smtClean="0">
              <a:latin typeface="Times New Roman" pitchFamily="18" charset="0"/>
            </a:endParaRPr>
          </a:p>
        </p:txBody>
      </p:sp>
      <p:sp>
        <p:nvSpPr>
          <p:cNvPr id="377858" name="Rectangle 2"/>
          <p:cNvSpPr>
            <a:spLocks noGrp="1" noChangeArrowheads="1"/>
          </p:cNvSpPr>
          <p:nvPr>
            <p:ph type="title"/>
          </p:nvPr>
        </p:nvSpPr>
        <p:spPr/>
        <p:txBody>
          <a:bodyPr/>
          <a:lstStyle/>
          <a:p>
            <a:pPr>
              <a:defRPr/>
            </a:pPr>
            <a:endParaRPr lang="en-US" smtClean="0"/>
          </a:p>
        </p:txBody>
      </p:sp>
      <p:pic>
        <p:nvPicPr>
          <p:cNvPr id="70662" name="Picture 3"/>
          <p:cNvPicPr>
            <a:picLocks noGrp="1" noChangeArrowheads="1"/>
          </p:cNvPicPr>
          <p:nvPr>
            <p:ph type="body" idx="1"/>
          </p:nvPr>
        </p:nvPicPr>
        <p:blipFill>
          <a:blip r:embed="rId3" cstate="print"/>
          <a:srcRect t="-4413" r="-4546" b="5882"/>
          <a:stretch>
            <a:fillRect/>
          </a:stretch>
        </p:blipFill>
        <p:spPr>
          <a:xfrm>
            <a:off x="381000" y="1447800"/>
            <a:ext cx="8763000" cy="5029200"/>
          </a:xfrm>
          <a:noFill/>
        </p:spPr>
      </p:pic>
      <p:pic>
        <p:nvPicPr>
          <p:cNvPr id="70663" name="Picture 4"/>
          <p:cNvPicPr>
            <a:picLocks noChangeArrowheads="1"/>
          </p:cNvPicPr>
          <p:nvPr/>
        </p:nvPicPr>
        <p:blipFill>
          <a:blip r:embed="rId4" cstate="print"/>
          <a:srcRect l="3751" t="32011" r="41875" b="53345"/>
          <a:stretch>
            <a:fillRect/>
          </a:stretch>
        </p:blipFill>
        <p:spPr bwMode="auto">
          <a:xfrm>
            <a:off x="990600" y="381000"/>
            <a:ext cx="6629400" cy="1066800"/>
          </a:xfrm>
          <a:prstGeom prst="rect">
            <a:avLst/>
          </a:prstGeom>
          <a:noFill/>
          <a:ln w="9525">
            <a:noFill/>
            <a:miter lim="800000"/>
            <a:headEnd/>
            <a:tailEnd/>
          </a:ln>
        </p:spPr>
      </p:pic>
      <p:sp>
        <p:nvSpPr>
          <p:cNvPr id="70664" name="Line 6"/>
          <p:cNvSpPr>
            <a:spLocks noChangeShapeType="1"/>
          </p:cNvSpPr>
          <p:nvPr/>
        </p:nvSpPr>
        <p:spPr bwMode="auto">
          <a:xfrm flipH="1">
            <a:off x="1676400" y="990600"/>
            <a:ext cx="304800" cy="0"/>
          </a:xfrm>
          <a:prstGeom prst="line">
            <a:avLst/>
          </a:prstGeom>
          <a:noFill/>
          <a:ln w="9525">
            <a:solidFill>
              <a:schemeClr val="tx1"/>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Slide Number Placeholder 5"/>
          <p:cNvSpPr>
            <a:spLocks noGrp="1"/>
          </p:cNvSpPr>
          <p:nvPr>
            <p:ph type="sldNum" sz="quarter" idx="12"/>
          </p:nvPr>
        </p:nvSpPr>
        <p:spPr>
          <a:noFill/>
        </p:spPr>
        <p:txBody>
          <a:bodyPr/>
          <a:lstStyle/>
          <a:p>
            <a:fld id="{95C2F16F-2444-4DFC-AA7E-108B77DF5931}" type="slidenum">
              <a:rPr lang="en-US" smtClean="0">
                <a:latin typeface="Times New Roman" pitchFamily="18" charset="0"/>
              </a:rPr>
              <a:pPr/>
              <a:t>52</a:t>
            </a:fld>
            <a:endParaRPr lang="en-US" smtClean="0">
              <a:latin typeface="Times New Roman" pitchFamily="18" charset="0"/>
            </a:endParaRPr>
          </a:p>
        </p:txBody>
      </p:sp>
      <p:sp>
        <p:nvSpPr>
          <p:cNvPr id="379906" name="Rectangle 2"/>
          <p:cNvSpPr>
            <a:spLocks noGrp="1" noChangeArrowheads="1"/>
          </p:cNvSpPr>
          <p:nvPr>
            <p:ph type="title"/>
          </p:nvPr>
        </p:nvSpPr>
        <p:spPr/>
        <p:txBody>
          <a:bodyPr/>
          <a:lstStyle/>
          <a:p>
            <a:pPr>
              <a:defRPr/>
            </a:pPr>
            <a:endParaRPr lang="en-US" smtClean="0"/>
          </a:p>
        </p:txBody>
      </p:sp>
      <p:pic>
        <p:nvPicPr>
          <p:cNvPr id="71686" name="Picture 3"/>
          <p:cNvPicPr>
            <a:picLocks noGrp="1" noChangeArrowheads="1"/>
          </p:cNvPicPr>
          <p:nvPr>
            <p:ph type="body" idx="1"/>
          </p:nvPr>
        </p:nvPicPr>
        <p:blipFill>
          <a:blip r:embed="rId3" cstate="print"/>
          <a:srcRect/>
          <a:stretch>
            <a:fillRect/>
          </a:stretch>
        </p:blipFill>
        <p:spPr>
          <a:xfrm>
            <a:off x="1066800" y="381000"/>
            <a:ext cx="6553200" cy="5105400"/>
          </a:xfr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Slide Number Placeholder 5"/>
          <p:cNvSpPr>
            <a:spLocks noGrp="1"/>
          </p:cNvSpPr>
          <p:nvPr>
            <p:ph type="sldNum" sz="quarter" idx="12"/>
          </p:nvPr>
        </p:nvSpPr>
        <p:spPr>
          <a:noFill/>
        </p:spPr>
        <p:txBody>
          <a:bodyPr/>
          <a:lstStyle/>
          <a:p>
            <a:fld id="{24C6B18D-AA42-4425-997E-994425FE8C15}" type="slidenum">
              <a:rPr lang="en-US" smtClean="0">
                <a:latin typeface="Times New Roman" pitchFamily="18" charset="0"/>
              </a:rPr>
              <a:pPr/>
              <a:t>53</a:t>
            </a:fld>
            <a:endParaRPr lang="en-US" smtClean="0">
              <a:latin typeface="Times New Roman" pitchFamily="18" charset="0"/>
            </a:endParaRPr>
          </a:p>
        </p:txBody>
      </p:sp>
      <p:sp>
        <p:nvSpPr>
          <p:cNvPr id="316418" name="Rectangle 2"/>
          <p:cNvSpPr>
            <a:spLocks noGrp="1" noChangeArrowheads="1"/>
          </p:cNvSpPr>
          <p:nvPr>
            <p:ph type="title"/>
          </p:nvPr>
        </p:nvSpPr>
        <p:spPr/>
        <p:txBody>
          <a:bodyPr/>
          <a:lstStyle/>
          <a:p>
            <a:pPr>
              <a:defRPr/>
            </a:pPr>
            <a:r>
              <a:rPr lang="en-US" smtClean="0"/>
              <a:t>Team Challenges </a:t>
            </a:r>
          </a:p>
        </p:txBody>
      </p:sp>
      <p:sp>
        <p:nvSpPr>
          <p:cNvPr id="72710" name="Rectangle 3"/>
          <p:cNvSpPr>
            <a:spLocks noGrp="1" noChangeArrowheads="1"/>
          </p:cNvSpPr>
          <p:nvPr>
            <p:ph type="body" idx="1"/>
          </p:nvPr>
        </p:nvSpPr>
        <p:spPr>
          <a:xfrm>
            <a:off x="685800" y="2417763"/>
            <a:ext cx="7772400" cy="2605087"/>
          </a:xfrm>
        </p:spPr>
        <p:txBody>
          <a:bodyPr/>
          <a:lstStyle/>
          <a:p>
            <a:r>
              <a:rPr lang="en-US" smtClean="0"/>
              <a:t>Build a 3-5 page MW project around the theme Cybersecurity</a:t>
            </a:r>
          </a:p>
          <a:p>
            <a:pPr lvl="1"/>
            <a:r>
              <a:rPr lang="en-US" smtClean="0"/>
              <a:t>Game</a:t>
            </a:r>
          </a:p>
          <a:p>
            <a:pPr lvl="1"/>
            <a:r>
              <a:rPr lang="en-US" smtClean="0"/>
              <a:t>Story</a:t>
            </a:r>
          </a:p>
          <a:p>
            <a:pPr lvl="1"/>
            <a:endParaRPr lang="en-US" smtClean="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Slide Number Placeholder 5"/>
          <p:cNvSpPr>
            <a:spLocks noGrp="1"/>
          </p:cNvSpPr>
          <p:nvPr>
            <p:ph type="sldNum" sz="quarter" idx="12"/>
          </p:nvPr>
        </p:nvSpPr>
        <p:spPr>
          <a:noFill/>
        </p:spPr>
        <p:txBody>
          <a:bodyPr/>
          <a:lstStyle/>
          <a:p>
            <a:fld id="{A7087661-BF71-4642-9FA2-667CC247A9AD}" type="slidenum">
              <a:rPr lang="en-US" smtClean="0">
                <a:latin typeface="Times New Roman" pitchFamily="18" charset="0"/>
              </a:rPr>
              <a:pPr/>
              <a:t>54</a:t>
            </a:fld>
            <a:endParaRPr lang="en-US" smtClean="0">
              <a:latin typeface="Times New Roman" pitchFamily="18" charset="0"/>
            </a:endParaRPr>
          </a:p>
        </p:txBody>
      </p:sp>
      <p:sp>
        <p:nvSpPr>
          <p:cNvPr id="331780" name="Rectangle 4"/>
          <p:cNvSpPr>
            <a:spLocks noGrp="1" noChangeArrowheads="1"/>
          </p:cNvSpPr>
          <p:nvPr>
            <p:ph type="title"/>
          </p:nvPr>
        </p:nvSpPr>
        <p:spPr/>
        <p:txBody>
          <a:bodyPr/>
          <a:lstStyle/>
          <a:p>
            <a:pPr>
              <a:defRPr/>
            </a:pPr>
            <a:endParaRPr lang="en-US" smtClean="0"/>
          </a:p>
        </p:txBody>
      </p:sp>
      <p:sp>
        <p:nvSpPr>
          <p:cNvPr id="57350" name="Rectangle 5"/>
          <p:cNvSpPr>
            <a:spLocks noGrp="1" noChangeArrowheads="1"/>
          </p:cNvSpPr>
          <p:nvPr>
            <p:ph idx="1"/>
          </p:nvPr>
        </p:nvSpPr>
        <p:spPr/>
        <p:txBody>
          <a:bodyPr/>
          <a:lstStyle/>
          <a:p>
            <a:endParaRPr lang="en-US" smtClean="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Slide Number Placeholder 5"/>
          <p:cNvSpPr>
            <a:spLocks noGrp="1"/>
          </p:cNvSpPr>
          <p:nvPr>
            <p:ph type="sldNum" sz="quarter" idx="12"/>
          </p:nvPr>
        </p:nvSpPr>
        <p:spPr>
          <a:noFill/>
        </p:spPr>
        <p:txBody>
          <a:bodyPr/>
          <a:lstStyle/>
          <a:p>
            <a:fld id="{05E15017-9707-4663-89F3-27BB3F8D0579}" type="slidenum">
              <a:rPr lang="en-US" smtClean="0">
                <a:latin typeface="Times New Roman" pitchFamily="18" charset="0"/>
              </a:rPr>
              <a:pPr/>
              <a:t>55</a:t>
            </a:fld>
            <a:endParaRPr lang="en-US" smtClean="0">
              <a:latin typeface="Times New Roman" pitchFamily="18" charset="0"/>
            </a:endParaRPr>
          </a:p>
        </p:txBody>
      </p:sp>
      <p:sp>
        <p:nvSpPr>
          <p:cNvPr id="227330" name="Rectangle 2"/>
          <p:cNvSpPr>
            <a:spLocks noGrp="1" noChangeArrowheads="1"/>
          </p:cNvSpPr>
          <p:nvPr>
            <p:ph type="title"/>
          </p:nvPr>
        </p:nvSpPr>
        <p:spPr/>
        <p:txBody>
          <a:bodyPr/>
          <a:lstStyle/>
          <a:p>
            <a:pPr>
              <a:defRPr/>
            </a:pPr>
            <a:r>
              <a:rPr lang="en-US" sz="3600" dirty="0" smtClean="0"/>
              <a:t>What is IA?</a:t>
            </a:r>
          </a:p>
        </p:txBody>
      </p:sp>
      <p:sp>
        <p:nvSpPr>
          <p:cNvPr id="16390" name="Rectangle 3"/>
          <p:cNvSpPr>
            <a:spLocks noGrp="1" noChangeArrowheads="1"/>
          </p:cNvSpPr>
          <p:nvPr>
            <p:ph type="body" idx="1"/>
          </p:nvPr>
        </p:nvSpPr>
        <p:spPr>
          <a:xfrm>
            <a:off x="685800" y="1209675"/>
            <a:ext cx="7772400" cy="5024438"/>
          </a:xfrm>
        </p:spPr>
        <p:txBody>
          <a:bodyPr/>
          <a:lstStyle/>
          <a:p>
            <a:endParaRPr lang="en-US" sz="1800" smtClean="0"/>
          </a:p>
          <a:p>
            <a:r>
              <a:rPr lang="en-US" sz="1400" smtClean="0">
                <a:hlinkClick r:id="rId3" action="ppaction://hlinkfile"/>
              </a:rPr>
              <a:t>CyberWATCH Video </a:t>
            </a:r>
            <a:endParaRPr lang="en-US" sz="1400" smtClean="0"/>
          </a:p>
          <a:p>
            <a:pPr lvl="1"/>
            <a:r>
              <a:rPr lang="en-US" sz="1400" smtClean="0">
                <a:hlinkClick r:id="rId4"/>
              </a:rPr>
              <a:t>http://www.cyberwatchcenter.org/CyberWATCH/</a:t>
            </a:r>
            <a:endParaRPr lang="en-US" sz="1400" smtClean="0"/>
          </a:p>
          <a:p>
            <a:r>
              <a:rPr lang="en-US" sz="1400" smtClean="0">
                <a:hlinkClick r:id="rId5"/>
              </a:rPr>
              <a:t>Fox Video—Cyber challenge </a:t>
            </a:r>
            <a:endParaRPr lang="en-US" sz="1400" smtClean="0">
              <a:hlinkClick r:id="rId6" action="ppaction://hlinkfile"/>
            </a:endParaRPr>
          </a:p>
          <a:p>
            <a:r>
              <a:rPr lang="en-US" sz="1400" smtClean="0">
                <a:hlinkClick r:id="rId6" action="ppaction://hlinkfile"/>
              </a:rPr>
              <a:t>Sneakers</a:t>
            </a:r>
          </a:p>
          <a:p>
            <a:pPr lvl="1"/>
            <a:r>
              <a:rPr lang="en-US" sz="1400" smtClean="0">
                <a:hlinkClick r:id="rId6" action="ppaction://hlinkfile"/>
              </a:rPr>
              <a:t> </a:t>
            </a:r>
            <a:r>
              <a:rPr lang="en-US" sz="1400" smtClean="0">
                <a:hlinkClick r:id="rId7"/>
              </a:rPr>
              <a:t>http://www.imdb.com/video/screenplay/vi2448753433/</a:t>
            </a:r>
            <a:endParaRPr lang="en-US" sz="1400" smtClean="0"/>
          </a:p>
          <a:p>
            <a:r>
              <a:rPr lang="en-US" sz="1400" smtClean="0">
                <a:hlinkClick r:id="rId8" action="ppaction://hlinkfile"/>
              </a:rPr>
              <a:t>The Net </a:t>
            </a:r>
            <a:endParaRPr lang="en-US" sz="1400" smtClean="0"/>
          </a:p>
          <a:p>
            <a:pPr lvl="1"/>
            <a:r>
              <a:rPr lang="en-US" sz="1400" smtClean="0">
                <a:hlinkClick r:id="rId9"/>
              </a:rPr>
              <a:t>http://www.imdb.com/video/screenplay/vi2046230809/</a:t>
            </a:r>
            <a:endParaRPr lang="en-US" sz="1200" smtClean="0"/>
          </a:p>
          <a:p>
            <a:r>
              <a:rPr lang="en-US" sz="1400" smtClean="0">
                <a:hlinkClick r:id="rId10" action="ppaction://hlinkfile"/>
              </a:rPr>
              <a:t>Staying Safe Online: The Need for Cybersecurity</a:t>
            </a:r>
            <a:endParaRPr lang="en-US" sz="1400" smtClean="0"/>
          </a:p>
          <a:p>
            <a:r>
              <a:rPr lang="en-US" sz="1400" smtClean="0">
                <a:hlinkClick r:id="rId11" action="ppaction://hlinkfile"/>
              </a:rPr>
              <a:t>NATO Brief</a:t>
            </a:r>
            <a:endParaRPr lang="en-US" sz="1400" smtClean="0"/>
          </a:p>
          <a:p>
            <a:r>
              <a:rPr lang="en-US" sz="1400" smtClean="0">
                <a:hlinkClick r:id="rId12" action="ppaction://hlinkfile"/>
              </a:rPr>
              <a:t>Obama Need for Cybersecurity</a:t>
            </a:r>
            <a:endParaRPr lang="en-US" sz="1400" smtClean="0"/>
          </a:p>
          <a:p>
            <a:endParaRPr lang="en-US" sz="1400" smtClean="0"/>
          </a:p>
          <a:p>
            <a:r>
              <a:rPr lang="en-US" sz="1400" smtClean="0">
                <a:hlinkClick r:id="rId13" action="ppaction://hlinkfile"/>
              </a:rPr>
              <a:t>National Collegiate Cyber Defense Competition</a:t>
            </a:r>
            <a:endParaRPr lang="en-US" sz="1400" smtClean="0"/>
          </a:p>
          <a:p>
            <a:r>
              <a:rPr lang="en-US" sz="1400" smtClean="0">
                <a:hlinkClick r:id="rId14" action="ppaction://hlinkfile"/>
              </a:rPr>
              <a:t>The Duhs of Security </a:t>
            </a:r>
            <a:endParaRPr lang="en-US" sz="1400" smtClean="0"/>
          </a:p>
          <a:p>
            <a:r>
              <a:rPr lang="en-US" sz="1400" smtClean="0">
                <a:hlinkClick r:id="rId15" action="ppaction://hlinkfile"/>
              </a:rPr>
              <a:t>Hacker </a:t>
            </a:r>
            <a:endParaRPr lang="en-US" sz="1400" smtClean="0"/>
          </a:p>
          <a:p>
            <a:pPr lvl="1"/>
            <a:r>
              <a:rPr lang="en-US" sz="1400" smtClean="0">
                <a:hlinkClick r:id="rId16"/>
              </a:rPr>
              <a:t>http://www.youtube.com/watch?v=2efhrCxI4J0</a:t>
            </a:r>
            <a:endParaRPr lang="en-US" sz="1400" smtClean="0"/>
          </a:p>
          <a:p>
            <a:r>
              <a:rPr lang="en-US" sz="1400" smtClean="0">
                <a:hlinkClick r:id="rId17" action="ppaction://hlinkfile"/>
              </a:rPr>
              <a:t>NSA Commercial</a:t>
            </a:r>
            <a:r>
              <a:rPr lang="en-US" sz="1400" smtClean="0"/>
              <a:t> </a:t>
            </a:r>
          </a:p>
          <a:p>
            <a:pPr lvl="1"/>
            <a:r>
              <a:rPr lang="en-US" sz="1400" smtClean="0">
                <a:hlinkClick r:id="rId18"/>
              </a:rPr>
              <a:t>http://www.nsa.gov/careers/Media_Center/index.shtml</a:t>
            </a:r>
            <a:r>
              <a:rPr lang="en-US" sz="1400" smtClean="0"/>
              <a:t> </a:t>
            </a:r>
          </a:p>
          <a:p>
            <a:pPr>
              <a:buFontTx/>
              <a:buNone/>
            </a:pPr>
            <a:endParaRPr lang="en-US" sz="1400"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Slide Number Placeholder 5"/>
          <p:cNvSpPr>
            <a:spLocks noGrp="1"/>
          </p:cNvSpPr>
          <p:nvPr>
            <p:ph type="sldNum" sz="quarter" idx="12"/>
          </p:nvPr>
        </p:nvSpPr>
        <p:spPr>
          <a:noFill/>
        </p:spPr>
        <p:txBody>
          <a:bodyPr/>
          <a:lstStyle/>
          <a:p>
            <a:fld id="{BA55A281-7E5C-4F9B-AB4D-1BC073982193}" type="slidenum">
              <a:rPr lang="en-US" smtClean="0">
                <a:latin typeface="Times New Roman" pitchFamily="18" charset="0"/>
              </a:rPr>
              <a:pPr/>
              <a:t>56</a:t>
            </a:fld>
            <a:endParaRPr lang="en-US" smtClean="0">
              <a:latin typeface="Times New Roman" pitchFamily="18" charset="0"/>
            </a:endParaRPr>
          </a:p>
        </p:txBody>
      </p:sp>
      <p:sp>
        <p:nvSpPr>
          <p:cNvPr id="227330" name="Rectangle 2"/>
          <p:cNvSpPr>
            <a:spLocks noGrp="1" noChangeArrowheads="1"/>
          </p:cNvSpPr>
          <p:nvPr>
            <p:ph type="title"/>
          </p:nvPr>
        </p:nvSpPr>
        <p:spPr>
          <a:xfrm>
            <a:off x="1295400" y="152400"/>
            <a:ext cx="6705600" cy="609600"/>
          </a:xfrm>
        </p:spPr>
        <p:txBody>
          <a:bodyPr>
            <a:normAutofit fontScale="90000"/>
          </a:bodyPr>
          <a:lstStyle/>
          <a:p>
            <a:pPr>
              <a:defRPr/>
            </a:pPr>
            <a:r>
              <a:rPr lang="en-US" sz="3600" dirty="0" smtClean="0"/>
              <a:t>What is IA (cont)?</a:t>
            </a:r>
          </a:p>
        </p:txBody>
      </p:sp>
      <p:sp>
        <p:nvSpPr>
          <p:cNvPr id="17414" name="Rectangle 3"/>
          <p:cNvSpPr>
            <a:spLocks noGrp="1" noChangeArrowheads="1"/>
          </p:cNvSpPr>
          <p:nvPr>
            <p:ph type="body" idx="1"/>
          </p:nvPr>
        </p:nvSpPr>
        <p:spPr>
          <a:xfrm>
            <a:off x="685800" y="1652588"/>
            <a:ext cx="7772400" cy="4397375"/>
          </a:xfrm>
        </p:spPr>
        <p:txBody>
          <a:bodyPr/>
          <a:lstStyle/>
          <a:p>
            <a:endParaRPr lang="en-US" sz="1200" smtClean="0">
              <a:latin typeface="Arial Narrow" pitchFamily="34" charset="0"/>
            </a:endParaRPr>
          </a:p>
          <a:p>
            <a:r>
              <a:rPr lang="en-US" sz="1200" smtClean="0">
                <a:latin typeface="Arial Narrow" pitchFamily="34" charset="0"/>
                <a:hlinkClick r:id="rId3" action="ppaction://hlinkfile"/>
              </a:rPr>
              <a:t>Theory and Practice of Cryptography </a:t>
            </a:r>
            <a:endParaRPr lang="en-US" sz="1200" smtClean="0">
              <a:latin typeface="Arial Narrow" pitchFamily="34" charset="0"/>
            </a:endParaRPr>
          </a:p>
          <a:p>
            <a:pPr lvl="1"/>
            <a:r>
              <a:rPr lang="en-US" sz="1200" smtClean="0">
                <a:latin typeface="Arial Narrow" pitchFamily="34" charset="0"/>
                <a:hlinkClick r:id="rId4"/>
              </a:rPr>
              <a:t>http://www.youtube.com/watch?v=IzVCrSrZIX8</a:t>
            </a:r>
            <a:r>
              <a:rPr lang="en-US" sz="1200" smtClean="0">
                <a:latin typeface="Arial Narrow" pitchFamily="34" charset="0"/>
              </a:rPr>
              <a:t> </a:t>
            </a:r>
          </a:p>
          <a:p>
            <a:r>
              <a:rPr lang="en-US" sz="1200" smtClean="0">
                <a:latin typeface="Arial Narrow" pitchFamily="34" charset="0"/>
                <a:hlinkClick r:id="rId5" action="ppaction://hlinkfile"/>
              </a:rPr>
              <a:t>There May be a Shortage of Cybersecurity Professionals</a:t>
            </a:r>
            <a:endParaRPr lang="en-US" sz="1200" smtClean="0">
              <a:latin typeface="Arial Narrow" pitchFamily="34" charset="0"/>
            </a:endParaRPr>
          </a:p>
          <a:p>
            <a:pPr lvl="1"/>
            <a:r>
              <a:rPr lang="en-US" sz="1200" smtClean="0">
                <a:latin typeface="Arial Narrow" pitchFamily="34" charset="0"/>
                <a:hlinkClick r:id="rId6"/>
              </a:rPr>
              <a:t>http://www.youtube.com/watch?v=MUPlMT2Mjyk</a:t>
            </a:r>
            <a:r>
              <a:rPr lang="en-US" sz="1200" smtClean="0">
                <a:latin typeface="Arial Narrow" pitchFamily="34" charset="0"/>
              </a:rPr>
              <a:t> </a:t>
            </a:r>
          </a:p>
          <a:p>
            <a:r>
              <a:rPr lang="en-US" sz="1200" smtClean="0">
                <a:latin typeface="Arial Narrow" pitchFamily="34" charset="0"/>
                <a:hlinkClick r:id="rId7" action="ppaction://hlinkfile"/>
              </a:rPr>
              <a:t>Lockheed Martin  HOW Cyber Security </a:t>
            </a:r>
            <a:endParaRPr lang="en-US" sz="1200" smtClean="0">
              <a:latin typeface="Arial Narrow" pitchFamily="34" charset="0"/>
            </a:endParaRPr>
          </a:p>
          <a:p>
            <a:pPr lvl="1"/>
            <a:r>
              <a:rPr lang="en-US" sz="1200" smtClean="0">
                <a:latin typeface="Arial Narrow" pitchFamily="34" charset="0"/>
                <a:hlinkClick r:id="rId8"/>
              </a:rPr>
              <a:t>http://www.youtube.com/watch?v=fhjFsWGcUm4&amp;feature=related</a:t>
            </a:r>
            <a:endParaRPr lang="en-US" sz="1200" b="1" smtClean="0">
              <a:latin typeface="Arial Narrow" pitchFamily="34" charset="0"/>
            </a:endParaRPr>
          </a:p>
          <a:p>
            <a:r>
              <a:rPr lang="en-US" sz="1200" smtClean="0">
                <a:latin typeface="Arial Narrow" pitchFamily="34" charset="0"/>
                <a:hlinkClick r:id="rId9" action="ppaction://hlinkfile"/>
              </a:rPr>
              <a:t>Whoa, That's Awkward  </a:t>
            </a:r>
            <a:r>
              <a:rPr lang="en-US" sz="1200" b="1" smtClean="0">
                <a:latin typeface="Arial Narrow" pitchFamily="34" charset="0"/>
              </a:rPr>
              <a:t>(EDUCAUSE WINNER)</a:t>
            </a:r>
          </a:p>
          <a:p>
            <a:pPr lvl="1"/>
            <a:r>
              <a:rPr lang="en-US" sz="1200" smtClean="0">
                <a:latin typeface="Arial Narrow" pitchFamily="34" charset="0"/>
                <a:hlinkClick r:id="rId10"/>
              </a:rPr>
              <a:t>http://www.youtube.com/watch?v=gtSIDpoX0r0&amp;feature=related</a:t>
            </a:r>
            <a:endParaRPr lang="en-US" sz="1200" b="1" smtClean="0">
              <a:latin typeface="Arial Narrow" pitchFamily="34" charset="0"/>
            </a:endParaRPr>
          </a:p>
          <a:p>
            <a:r>
              <a:rPr lang="en-US" sz="1200" smtClean="0">
                <a:latin typeface="Arial Narrow" pitchFamily="34" charset="0"/>
                <a:hlinkClick r:id="rId11" action="ppaction://hlinkfile"/>
              </a:rPr>
              <a:t>Northrop Grumman Battlespace Command </a:t>
            </a:r>
            <a:endParaRPr lang="en-US" sz="1200" smtClean="0">
              <a:latin typeface="Arial Narrow" pitchFamily="34" charset="0"/>
            </a:endParaRPr>
          </a:p>
          <a:p>
            <a:pPr lvl="1"/>
            <a:r>
              <a:rPr lang="en-US" sz="1200" smtClean="0">
                <a:latin typeface="Arial Narrow" pitchFamily="34" charset="0"/>
                <a:hlinkClick r:id="rId12"/>
              </a:rPr>
              <a:t>http://www.youtube.com/watch?v=WsWW6HskcWg&amp;feature=related</a:t>
            </a:r>
            <a:endParaRPr lang="en-US" sz="1200" smtClean="0">
              <a:latin typeface="Arial Narrow" pitchFamily="34" charset="0"/>
            </a:endParaRPr>
          </a:p>
          <a:p>
            <a:r>
              <a:rPr lang="en-US" sz="1200" smtClean="0">
                <a:latin typeface="Arial Narrow" pitchFamily="34" charset="0"/>
                <a:hlinkClick r:id="rId13" action="ppaction://hlinkfile"/>
              </a:rPr>
              <a:t>NSA spy techniques (good background--bias messaging)</a:t>
            </a:r>
            <a:endParaRPr lang="en-US" sz="1200" smtClean="0">
              <a:latin typeface="Arial Narrow" pitchFamily="34" charset="0"/>
            </a:endParaRPr>
          </a:p>
          <a:p>
            <a:pPr lvl="1"/>
            <a:r>
              <a:rPr lang="en-US" sz="1200" smtClean="0">
                <a:latin typeface="Arial Narrow" pitchFamily="34" charset="0"/>
                <a:hlinkClick r:id="rId14"/>
              </a:rPr>
              <a:t>http://www.youtube.com/watch?v=48dRrNCjLus&amp;feature=related</a:t>
            </a:r>
            <a:endParaRPr lang="en-US" sz="1200" smtClean="0">
              <a:latin typeface="Arial Narrow" pitchFamily="34" charset="0"/>
            </a:endParaRPr>
          </a:p>
          <a:p>
            <a:r>
              <a:rPr lang="en-US" sz="1200" smtClean="0">
                <a:latin typeface="Arial Narrow" pitchFamily="34" charset="0"/>
                <a:hlinkClick r:id="rId15" action="ppaction://hlinkfile"/>
              </a:rPr>
              <a:t>Lockheed Martin Security Intelligence Center </a:t>
            </a:r>
            <a:endParaRPr lang="en-US" sz="1200" smtClean="0">
              <a:latin typeface="Arial Narrow" pitchFamily="34" charset="0"/>
            </a:endParaRPr>
          </a:p>
          <a:p>
            <a:pPr lvl="1"/>
            <a:r>
              <a:rPr lang="en-US" sz="1200" smtClean="0">
                <a:latin typeface="Arial Narrow" pitchFamily="34" charset="0"/>
                <a:hlinkClick r:id="rId16"/>
              </a:rPr>
              <a:t>http://www.youtube.com/watch?v=uSSBjpljvOA&amp;feature=related</a:t>
            </a:r>
            <a:endParaRPr lang="en-US" sz="1200" smtClean="0">
              <a:latin typeface="Arial Narrow" pitchFamily="34" charset="0"/>
            </a:endParaRPr>
          </a:p>
          <a:p>
            <a:r>
              <a:rPr lang="en-US" sz="1200" smtClean="0">
                <a:latin typeface="Arial Narrow" pitchFamily="34" charset="0"/>
                <a:hlinkClick r:id="rId17" action="ppaction://hlinkfile"/>
              </a:rPr>
              <a:t>United States Air Force-Cyberspace Domain </a:t>
            </a:r>
            <a:endParaRPr lang="en-US" sz="1200" smtClean="0">
              <a:latin typeface="Arial Narrow" pitchFamily="34" charset="0"/>
            </a:endParaRPr>
          </a:p>
          <a:p>
            <a:pPr lvl="1"/>
            <a:r>
              <a:rPr lang="en-US" sz="1200" smtClean="0">
                <a:latin typeface="Arial Narrow" pitchFamily="34" charset="0"/>
                <a:hlinkClick r:id="rId18"/>
              </a:rPr>
              <a:t>http://www.youtube.com/watch?v=xeWnZRZrpaY&amp;feature=related</a:t>
            </a:r>
            <a:r>
              <a:rPr lang="en-US" sz="1200" smtClean="0">
                <a:latin typeface="Arial Narrow" pitchFamily="34" charset="0"/>
              </a:rPr>
              <a:t>  </a:t>
            </a:r>
            <a:br>
              <a:rPr lang="en-US" sz="1200" smtClean="0">
                <a:latin typeface="Arial Narrow" pitchFamily="34" charset="0"/>
              </a:rPr>
            </a:br>
            <a:endParaRPr lang="en-US" sz="1200" b="1" smtClean="0">
              <a:latin typeface="Arial Narrow" pitchFamily="34" charset="0"/>
            </a:endParaRPr>
          </a:p>
          <a:p>
            <a:pPr>
              <a:buFontTx/>
              <a:buNone/>
            </a:pPr>
            <a:r>
              <a:rPr lang="en-US" sz="1200" b="1" smtClean="0">
                <a:latin typeface="Arial Narrow" pitchFamily="34" charset="0"/>
              </a:rPr>
              <a:t/>
            </a:r>
            <a:br>
              <a:rPr lang="en-US" sz="1200" b="1" smtClean="0">
                <a:latin typeface="Arial Narrow" pitchFamily="34" charset="0"/>
              </a:rPr>
            </a:br>
            <a:endParaRPr lang="en-US" sz="1100" b="1" smtClean="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Other Videos</a:t>
            </a:r>
          </a:p>
        </p:txBody>
      </p:sp>
      <p:sp>
        <p:nvSpPr>
          <p:cNvPr id="3" name="Content Placeholder 2"/>
          <p:cNvSpPr>
            <a:spLocks noGrp="1"/>
          </p:cNvSpPr>
          <p:nvPr>
            <p:ph idx="1"/>
          </p:nvPr>
        </p:nvSpPr>
        <p:spPr>
          <a:xfrm>
            <a:off x="685800" y="2224088"/>
            <a:ext cx="7772400" cy="2994025"/>
          </a:xfrm>
        </p:spPr>
        <p:txBody>
          <a:bodyPr/>
          <a:lstStyle/>
          <a:p>
            <a:pPr>
              <a:buFontTx/>
              <a:buNone/>
              <a:defRPr/>
            </a:pPr>
            <a:r>
              <a:rPr lang="en-US" sz="1200" b="1" dirty="0" smtClean="0">
                <a:latin typeface="Arial Narrow" pitchFamily="34" charset="0"/>
              </a:rPr>
              <a:t>Robotics</a:t>
            </a:r>
          </a:p>
          <a:p>
            <a:pPr>
              <a:defRPr/>
            </a:pPr>
            <a:r>
              <a:rPr lang="en-US" sz="1200" dirty="0" smtClean="0">
                <a:latin typeface="Arial Narrow" pitchFamily="34" charset="0"/>
                <a:hlinkClick r:id="rId3" action="ppaction://hlinkfile"/>
              </a:rPr>
              <a:t>Lockheed Martin HULC Exoskeleton </a:t>
            </a:r>
            <a:endParaRPr lang="en-US" sz="1200" dirty="0" smtClean="0">
              <a:latin typeface="Arial Narrow" pitchFamily="34" charset="0"/>
            </a:endParaRPr>
          </a:p>
          <a:p>
            <a:pPr lvl="1">
              <a:defRPr/>
            </a:pPr>
            <a:r>
              <a:rPr lang="en-US" sz="1200" dirty="0" smtClean="0">
                <a:latin typeface="Arial Narrow" pitchFamily="34" charset="0"/>
                <a:hlinkClick r:id="rId4"/>
              </a:rPr>
              <a:t>http://www.youtube.com/watch?v=kat8I5UM_Vs&amp;feature=related</a:t>
            </a:r>
            <a:r>
              <a:rPr lang="en-US" sz="1200" dirty="0" smtClean="0">
                <a:latin typeface="Arial Narrow" pitchFamily="34" charset="0"/>
              </a:rPr>
              <a:t/>
            </a:r>
            <a:br>
              <a:rPr lang="en-US" sz="1200" dirty="0" smtClean="0">
                <a:latin typeface="Arial Narrow" pitchFamily="34" charset="0"/>
              </a:rPr>
            </a:br>
            <a:endParaRPr lang="en-US" sz="1200" dirty="0" smtClean="0">
              <a:latin typeface="Arial Narrow" pitchFamily="34" charset="0"/>
            </a:endParaRPr>
          </a:p>
          <a:p>
            <a:pPr>
              <a:buFontTx/>
              <a:buNone/>
              <a:defRPr/>
            </a:pPr>
            <a:r>
              <a:rPr lang="en-US" sz="1200" b="1" dirty="0" smtClean="0">
                <a:latin typeface="Arial Narrow" pitchFamily="34" charset="0"/>
              </a:rPr>
              <a:t>Remove Cyber Security Removal Video </a:t>
            </a:r>
            <a:r>
              <a:rPr lang="en-US" sz="1200" dirty="0" smtClean="0">
                <a:latin typeface="Arial Narrow" pitchFamily="34" charset="0"/>
              </a:rPr>
              <a:t/>
            </a:r>
            <a:br>
              <a:rPr lang="en-US" sz="1200" dirty="0" smtClean="0">
                <a:latin typeface="Arial Narrow" pitchFamily="34" charset="0"/>
              </a:rPr>
            </a:br>
            <a:r>
              <a:rPr lang="en-US" sz="1200" dirty="0" smtClean="0">
                <a:latin typeface="Arial Narrow" pitchFamily="34" charset="0"/>
                <a:hlinkClick r:id="rId5" action="ppaction://hlinkfile"/>
              </a:rPr>
              <a:t>How to remove bad videos/bots </a:t>
            </a:r>
            <a:endParaRPr lang="en-US" sz="1200" dirty="0" smtClean="0">
              <a:latin typeface="Arial Narrow" pitchFamily="34" charset="0"/>
            </a:endParaRPr>
          </a:p>
          <a:p>
            <a:pPr lvl="1">
              <a:defRPr/>
            </a:pPr>
            <a:r>
              <a:rPr lang="en-US" sz="1200" dirty="0" smtClean="0">
                <a:latin typeface="Arial Narrow" pitchFamily="34" charset="0"/>
                <a:hlinkClick r:id="rId6"/>
              </a:rPr>
              <a:t>http://www.youtube.com/watch?v=pM8bU0MHVEI&amp;feature=related</a:t>
            </a:r>
            <a:endParaRPr lang="en-US" sz="1200" dirty="0" smtClean="0">
              <a:latin typeface="Arial Narrow" pitchFamily="34" charset="0"/>
            </a:endParaRPr>
          </a:p>
          <a:p>
            <a:pPr>
              <a:defRPr/>
            </a:pPr>
            <a:endParaRPr lang="en-US" sz="1200" dirty="0" smtClean="0">
              <a:latin typeface="Arial Narrow" pitchFamily="34" charset="0"/>
            </a:endParaRPr>
          </a:p>
          <a:p>
            <a:pPr>
              <a:buFontTx/>
              <a:buNone/>
              <a:defRPr/>
            </a:pPr>
            <a:r>
              <a:rPr lang="en-US" sz="1200" dirty="0" smtClean="0">
                <a:latin typeface="Arial Narrow" pitchFamily="34" charset="0"/>
              </a:rPr>
              <a:t>Humorous October is cybersecurity awareness month--good example of what to do</a:t>
            </a:r>
          </a:p>
          <a:p>
            <a:pPr>
              <a:defRPr/>
            </a:pPr>
            <a:r>
              <a:rPr lang="en-US" sz="1200" b="1" dirty="0" smtClean="0">
                <a:latin typeface="Arial Narrow" pitchFamily="34" charset="0"/>
                <a:hlinkClick r:id="rId7" action="ppaction://hlinkfile"/>
              </a:rPr>
              <a:t>Cyber Security Awareness </a:t>
            </a:r>
            <a:r>
              <a:rPr lang="en-US" sz="1200" dirty="0" smtClean="0">
                <a:latin typeface="Arial Narrow" pitchFamily="34" charset="0"/>
              </a:rPr>
              <a:t>- Missouri S&amp;T </a:t>
            </a:r>
            <a:br>
              <a:rPr lang="en-US" sz="1200" dirty="0" smtClean="0">
                <a:latin typeface="Arial Narrow" pitchFamily="34" charset="0"/>
              </a:rPr>
            </a:br>
            <a:r>
              <a:rPr lang="en-US" sz="1200" dirty="0" smtClean="0">
                <a:latin typeface="Arial Narrow" pitchFamily="34" charset="0"/>
                <a:hlinkClick r:id="rId8"/>
              </a:rPr>
              <a:t>http://www.youtube.com/watch?v=XSMuaaWjnJ8&amp;feature=related</a:t>
            </a:r>
            <a:r>
              <a:rPr lang="en-US" sz="1100" dirty="0" smtClean="0"/>
              <a:t/>
            </a:r>
            <a:br>
              <a:rPr lang="en-US" sz="1100" dirty="0" smtClean="0"/>
            </a:br>
            <a:endParaRPr lang="en-US" sz="1100" b="1" dirty="0" smtClean="0"/>
          </a:p>
          <a:p>
            <a:pPr>
              <a:defRPr/>
            </a:pPr>
            <a:r>
              <a:rPr lang="en-US" sz="1200" b="1" dirty="0" err="1" smtClean="0">
                <a:latin typeface="Arial Narrow" pitchFamily="34" charset="0"/>
              </a:rPr>
              <a:t>CyberChallenge</a:t>
            </a:r>
            <a:r>
              <a:rPr lang="en-US" sz="1200" b="1" dirty="0" smtClean="0">
                <a:latin typeface="Arial Narrow" pitchFamily="34" charset="0"/>
              </a:rPr>
              <a:t> </a:t>
            </a:r>
          </a:p>
          <a:p>
            <a:pPr lvl="1">
              <a:defRPr/>
            </a:pPr>
            <a:r>
              <a:rPr lang="en-US" sz="1200" dirty="0" smtClean="0">
                <a:latin typeface="Arial Narrow" pitchFamily="34" charset="0"/>
                <a:ea typeface="+mn-ea"/>
                <a:cs typeface="+mn-cs"/>
              </a:rPr>
              <a:t>http://www.uscyberchallenge.org/</a:t>
            </a:r>
          </a:p>
        </p:txBody>
      </p:sp>
      <p:sp>
        <p:nvSpPr>
          <p:cNvPr id="18438" name="Slide Number Placeholder 5"/>
          <p:cNvSpPr>
            <a:spLocks noGrp="1"/>
          </p:cNvSpPr>
          <p:nvPr>
            <p:ph type="sldNum" sz="quarter" idx="12"/>
          </p:nvPr>
        </p:nvSpPr>
        <p:spPr>
          <a:noFill/>
        </p:spPr>
        <p:txBody>
          <a:bodyPr/>
          <a:lstStyle/>
          <a:p>
            <a:fld id="{1FB7ED6A-7857-4AF6-96A6-BDE2E938A13B}" type="slidenum">
              <a:rPr lang="en-US" smtClean="0">
                <a:latin typeface="Times New Roman" pitchFamily="18" charset="0"/>
              </a:rPr>
              <a:pPr/>
              <a:t>57</a:t>
            </a:fld>
            <a:endParaRPr lang="en-US" smtClean="0">
              <a:latin typeface="Times New Roman" pitchFamily="18"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Slide Number Placeholder 5"/>
          <p:cNvSpPr>
            <a:spLocks noGrp="1"/>
          </p:cNvSpPr>
          <p:nvPr>
            <p:ph type="sldNum" sz="quarter" idx="12"/>
          </p:nvPr>
        </p:nvSpPr>
        <p:spPr>
          <a:noFill/>
        </p:spPr>
        <p:txBody>
          <a:bodyPr/>
          <a:lstStyle/>
          <a:p>
            <a:fld id="{46FCA4A5-EF7C-4BCB-A4D7-9808E3B1629D}" type="slidenum">
              <a:rPr lang="en-US" smtClean="0">
                <a:latin typeface="Times New Roman" pitchFamily="18" charset="0"/>
              </a:rPr>
              <a:pPr/>
              <a:t>58</a:t>
            </a:fld>
            <a:endParaRPr lang="en-US" smtClean="0">
              <a:latin typeface="Times New Roman" pitchFamily="18" charset="0"/>
            </a:endParaRPr>
          </a:p>
        </p:txBody>
      </p:sp>
      <p:sp>
        <p:nvSpPr>
          <p:cNvPr id="229378" name="Rectangle 2"/>
          <p:cNvSpPr>
            <a:spLocks noGrp="1" noChangeArrowheads="1"/>
          </p:cNvSpPr>
          <p:nvPr>
            <p:ph type="title"/>
          </p:nvPr>
        </p:nvSpPr>
        <p:spPr>
          <a:xfrm>
            <a:off x="1295400" y="457200"/>
            <a:ext cx="6705600" cy="990600"/>
          </a:xfrm>
        </p:spPr>
        <p:txBody>
          <a:bodyPr/>
          <a:lstStyle/>
          <a:p>
            <a:pPr>
              <a:defRPr/>
            </a:pPr>
            <a:r>
              <a:rPr lang="en-US" sz="3600" smtClean="0"/>
              <a:t>Careers in IS/IA &amp; Digital Forensics</a:t>
            </a:r>
          </a:p>
        </p:txBody>
      </p:sp>
      <p:sp>
        <p:nvSpPr>
          <p:cNvPr id="19462" name="Rectangle 3"/>
          <p:cNvSpPr>
            <a:spLocks noGrp="1" noChangeArrowheads="1"/>
          </p:cNvSpPr>
          <p:nvPr>
            <p:ph type="body" idx="1"/>
          </p:nvPr>
        </p:nvSpPr>
        <p:spPr>
          <a:xfrm>
            <a:off x="685800" y="3132138"/>
            <a:ext cx="7772400" cy="1176337"/>
          </a:xfrm>
        </p:spPr>
        <p:txBody>
          <a:bodyPr/>
          <a:lstStyle/>
          <a:p>
            <a:r>
              <a:rPr lang="en-US" smtClean="0"/>
              <a:t>Handout for Labor Stats and </a:t>
            </a:r>
            <a:r>
              <a:rPr lang="en-US" smtClean="0">
                <a:hlinkClick r:id="rId3"/>
              </a:rPr>
              <a:t>Career Paths</a:t>
            </a:r>
            <a:endParaRPr lang="en-US" smtClean="0"/>
          </a:p>
          <a:p>
            <a:r>
              <a:rPr lang="en-US" smtClean="0">
                <a:hlinkClick r:id="rId4"/>
              </a:rPr>
              <a:t>http://www.careeronestop.org/</a:t>
            </a:r>
            <a:r>
              <a:rPr lang="en-US" smtClean="0"/>
              <a:t> </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Slide Number Placeholder 5"/>
          <p:cNvSpPr>
            <a:spLocks noGrp="1"/>
          </p:cNvSpPr>
          <p:nvPr>
            <p:ph type="sldNum" sz="quarter" idx="12"/>
          </p:nvPr>
        </p:nvSpPr>
        <p:spPr>
          <a:noFill/>
        </p:spPr>
        <p:txBody>
          <a:bodyPr/>
          <a:lstStyle/>
          <a:p>
            <a:fld id="{A321A2AA-6B15-44B3-A630-E107856348C9}" type="slidenum">
              <a:rPr lang="en-US" smtClean="0">
                <a:latin typeface="Times New Roman" pitchFamily="18" charset="0"/>
              </a:rPr>
              <a:pPr/>
              <a:t>59</a:t>
            </a:fld>
            <a:endParaRPr lang="en-US" smtClean="0">
              <a:latin typeface="Times New Roman" pitchFamily="18" charset="0"/>
            </a:endParaRPr>
          </a:p>
        </p:txBody>
      </p:sp>
      <p:sp>
        <p:nvSpPr>
          <p:cNvPr id="149508" name="Rectangle 4"/>
          <p:cNvSpPr>
            <a:spLocks noGrp="1" noChangeArrowheads="1"/>
          </p:cNvSpPr>
          <p:nvPr>
            <p:ph type="title"/>
          </p:nvPr>
        </p:nvSpPr>
        <p:spPr/>
        <p:txBody>
          <a:bodyPr/>
          <a:lstStyle/>
          <a:p>
            <a:pPr>
              <a:defRPr/>
            </a:pPr>
            <a:r>
              <a:rPr lang="en-US" smtClean="0">
                <a:latin typeface="Arial" charset="0"/>
              </a:rPr>
              <a:t>MicroWorlds</a:t>
            </a:r>
          </a:p>
        </p:txBody>
      </p:sp>
      <p:sp>
        <p:nvSpPr>
          <p:cNvPr id="20486" name="Rectangle 5"/>
          <p:cNvSpPr>
            <a:spLocks noGrp="1" noChangeArrowheads="1"/>
          </p:cNvSpPr>
          <p:nvPr>
            <p:ph type="body" idx="1"/>
          </p:nvPr>
        </p:nvSpPr>
        <p:spPr>
          <a:xfrm>
            <a:off x="685800" y="255588"/>
            <a:ext cx="7772400" cy="5465762"/>
          </a:xfrm>
        </p:spPr>
        <p:txBody>
          <a:bodyPr/>
          <a:lstStyle/>
          <a:p>
            <a:endParaRPr lang="en-US" sz="3600" smtClean="0">
              <a:latin typeface="Arial" charset="0"/>
            </a:endParaRPr>
          </a:p>
          <a:p>
            <a:r>
              <a:rPr lang="en-US" sz="3600" smtClean="0">
                <a:latin typeface="Arial" charset="0"/>
              </a:rPr>
              <a:t>Introduction</a:t>
            </a:r>
          </a:p>
          <a:p>
            <a:r>
              <a:rPr lang="en-US" smtClean="0">
                <a:latin typeface="Arial" charset="0"/>
              </a:rPr>
              <a:t>LOGO programming language</a:t>
            </a:r>
          </a:p>
          <a:p>
            <a:pPr lvl="1"/>
            <a:r>
              <a:rPr lang="en-US" sz="2000" smtClean="0">
                <a:latin typeface="Arial" charset="0"/>
              </a:rPr>
              <a:t>For History </a:t>
            </a:r>
            <a:r>
              <a:rPr lang="en-US" sz="2000" smtClean="0">
                <a:latin typeface="Arial" charset="0"/>
                <a:hlinkClick r:id="rId3"/>
              </a:rPr>
              <a:t>http://en.wikipedia.org/wiki/Logo_programming_language</a:t>
            </a:r>
            <a:r>
              <a:rPr lang="en-US" sz="2000" smtClean="0">
                <a:latin typeface="Arial" charset="0"/>
              </a:rPr>
              <a:t> </a:t>
            </a:r>
          </a:p>
          <a:p>
            <a:pPr lvl="1"/>
            <a:r>
              <a:rPr lang="en-US" sz="2000" smtClean="0">
                <a:latin typeface="Arial" charset="0"/>
                <a:hlinkClick r:id="rId4"/>
              </a:rPr>
              <a:t>http://www.computernostalgia.net/articles/logo.htm</a:t>
            </a:r>
            <a:endParaRPr lang="en-US" sz="2000" smtClean="0">
              <a:latin typeface="Arial" charset="0"/>
            </a:endParaRPr>
          </a:p>
          <a:p>
            <a:pPr lvl="1"/>
            <a:r>
              <a:rPr lang="en-US" sz="2400" smtClean="0">
                <a:hlinkClick r:id="rId5"/>
              </a:rPr>
              <a:t>http://en.wikipedia.org/wiki/Turtle_graphics</a:t>
            </a:r>
            <a:endParaRPr lang="en-US" sz="2400" smtClean="0"/>
          </a:p>
          <a:p>
            <a:pPr lvl="1"/>
            <a:r>
              <a:rPr lang="en-US" sz="2400" smtClean="0">
                <a:hlinkClick r:id="rId6"/>
              </a:rPr>
              <a:t>http://www.codinghorror.com/blog/archives/001026.html</a:t>
            </a:r>
            <a:r>
              <a:rPr lang="en-US" sz="2400" smtClean="0"/>
              <a:t> </a:t>
            </a:r>
            <a:r>
              <a:rPr lang="en-US" sz="2000" smtClean="0">
                <a:latin typeface="Arial" charset="0"/>
              </a:rPr>
              <a:t>  </a:t>
            </a:r>
          </a:p>
          <a:p>
            <a:pPr lvl="1"/>
            <a:r>
              <a:rPr lang="en-US" sz="2000" smtClean="0">
                <a:latin typeface="Arial" charset="0"/>
              </a:rPr>
              <a:t>Walking Randomly </a:t>
            </a:r>
            <a:r>
              <a:rPr lang="en-US" smtClean="0">
                <a:hlinkClick r:id="rId7"/>
              </a:rPr>
              <a:t>http://www.walkingrandomly.com/?p=13</a:t>
            </a:r>
            <a:endParaRPr lang="en-US" smtClean="0"/>
          </a:p>
          <a:p>
            <a:pPr lvl="1"/>
            <a:endParaRPr lang="en-US" smtClean="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Other long list</a:t>
            </a:r>
            <a:endParaRPr lang="en-US" dirty="0"/>
          </a:p>
        </p:txBody>
      </p:sp>
      <p:sp>
        <p:nvSpPr>
          <p:cNvPr id="3" name="Content Placeholder 2"/>
          <p:cNvSpPr>
            <a:spLocks noGrp="1"/>
          </p:cNvSpPr>
          <p:nvPr>
            <p:ph idx="1"/>
          </p:nvPr>
        </p:nvSpPr>
        <p:spPr>
          <a:xfrm>
            <a:off x="457200" y="1371600"/>
            <a:ext cx="8229600" cy="4754563"/>
          </a:xfrm>
        </p:spPr>
        <p:txBody>
          <a:bodyPr>
            <a:normAutofit fontScale="62500" lnSpcReduction="20000"/>
          </a:bodyPr>
          <a:lstStyle/>
          <a:p>
            <a:pPr lvl="2"/>
            <a:r>
              <a:rPr lang="en-US" dirty="0"/>
              <a:t>CyberWATCH.swf (good overview of the field and need for cybersecurity)</a:t>
            </a:r>
            <a:endParaRPr lang="en-US" sz="2000" dirty="0"/>
          </a:p>
          <a:p>
            <a:pPr lvl="3"/>
            <a:r>
              <a:rPr lang="en-US" u="sng" dirty="0">
                <a:hlinkClick r:id="rId3"/>
              </a:rPr>
              <a:t>http://www.cyberwatchcenter.org/CyberWATCH/</a:t>
            </a:r>
            <a:r>
              <a:rPr lang="en-US" dirty="0"/>
              <a:t> </a:t>
            </a:r>
            <a:endParaRPr lang="en-US" sz="1800" dirty="0"/>
          </a:p>
          <a:p>
            <a:pPr lvl="2"/>
            <a:r>
              <a:rPr lang="en-US" dirty="0"/>
              <a:t>LM_HOW_Cyber_Security.flv (cyber threats—espionage—likelihood and impact)  </a:t>
            </a:r>
            <a:endParaRPr lang="en-US" sz="2000" dirty="0"/>
          </a:p>
          <a:p>
            <a:pPr lvl="3"/>
            <a:r>
              <a:rPr lang="en-US" u="sng" dirty="0">
                <a:hlinkClick r:id="rId4"/>
              </a:rPr>
              <a:t>http://www.youtube.com/watch?v=fhjFsWGcUm4&amp;feature=related</a:t>
            </a:r>
            <a:r>
              <a:rPr lang="en-US" b="1" dirty="0"/>
              <a:t> </a:t>
            </a:r>
            <a:endParaRPr lang="en-US" sz="1800" dirty="0"/>
          </a:p>
          <a:p>
            <a:pPr lvl="2"/>
            <a:r>
              <a:rPr lang="en-US" dirty="0"/>
              <a:t>Lockheed_Martin_HULC_Exoskeleton.flv (wearable robots)</a:t>
            </a:r>
            <a:endParaRPr lang="en-US" sz="2000" dirty="0"/>
          </a:p>
          <a:p>
            <a:pPr lvl="3"/>
            <a:r>
              <a:rPr lang="en-US" u="sng" dirty="0">
                <a:hlinkClick r:id="rId5"/>
              </a:rPr>
              <a:t>http://www.youtube.com/watch?v=kat8I5UM_Vs&amp;feature=related</a:t>
            </a:r>
            <a:endParaRPr lang="en-US" sz="1800" dirty="0"/>
          </a:p>
          <a:p>
            <a:pPr lvl="2"/>
            <a:r>
              <a:rPr lang="en-US" dirty="0"/>
              <a:t>Lockheed_Martin_Security_Intelligence_Center.flv (connection with game/chess moves)</a:t>
            </a:r>
            <a:endParaRPr lang="en-US" sz="2000" dirty="0"/>
          </a:p>
          <a:p>
            <a:pPr lvl="3"/>
            <a:r>
              <a:rPr lang="en-US" u="sng" dirty="0">
                <a:hlinkClick r:id="rId6"/>
              </a:rPr>
              <a:t>http://www.youtube.com/watch?v=uSSBjpljvOA&amp;feature=related</a:t>
            </a:r>
            <a:r>
              <a:rPr lang="en-US" dirty="0"/>
              <a:t> </a:t>
            </a:r>
            <a:endParaRPr lang="en-US" sz="1800" dirty="0"/>
          </a:p>
          <a:p>
            <a:pPr lvl="2"/>
            <a:r>
              <a:rPr lang="en-US" dirty="0"/>
              <a:t>NGC     Battlespace_Command.flv (military flavor—Northrop Grumman)</a:t>
            </a:r>
            <a:endParaRPr lang="en-US" sz="2000" dirty="0"/>
          </a:p>
          <a:p>
            <a:pPr lvl="3"/>
            <a:r>
              <a:rPr lang="en-US" u="sng" dirty="0">
                <a:hlinkClick r:id="rId7"/>
              </a:rPr>
              <a:t>http://www.youtube.com/watch?v=WsWW6HskcWg&amp;feature=related</a:t>
            </a:r>
            <a:r>
              <a:rPr lang="en-US" dirty="0"/>
              <a:t> </a:t>
            </a:r>
            <a:endParaRPr lang="en-US" sz="1800" dirty="0"/>
          </a:p>
          <a:p>
            <a:pPr lvl="2"/>
            <a:r>
              <a:rPr lang="en-US" dirty="0"/>
              <a:t>There_May_Be_A_Shortage_of_Cyber_Security_Professionals.flv (brief overview of jobs in cybersecurity)</a:t>
            </a:r>
            <a:endParaRPr lang="en-US" sz="2000" dirty="0"/>
          </a:p>
          <a:p>
            <a:pPr lvl="3"/>
            <a:r>
              <a:rPr lang="en-US" u="sng" dirty="0">
                <a:hlinkClick r:id="rId8"/>
              </a:rPr>
              <a:t>http://www.youtube.com/watch?v=MUPlMT2Mjyk</a:t>
            </a:r>
            <a:r>
              <a:rPr lang="en-US" dirty="0"/>
              <a:t> </a:t>
            </a:r>
            <a:endParaRPr lang="en-US" sz="1800" dirty="0"/>
          </a:p>
          <a:p>
            <a:pPr lvl="2"/>
            <a:r>
              <a:rPr lang="en-US" dirty="0" err="1"/>
              <a:t>NSA</a:t>
            </a:r>
            <a:r>
              <a:rPr lang="en-US" dirty="0"/>
              <a:t> History (good history overview—some parts bias) </a:t>
            </a:r>
            <a:endParaRPr lang="en-US" sz="2000" dirty="0"/>
          </a:p>
          <a:p>
            <a:pPr lvl="3"/>
            <a:r>
              <a:rPr lang="en-US" u="sng" dirty="0">
                <a:hlinkClick r:id="rId9"/>
              </a:rPr>
              <a:t>http://www.youtube.com/watch?v=48dRrNCjLus&amp;feature=related</a:t>
            </a:r>
            <a:r>
              <a:rPr lang="en-US" dirty="0"/>
              <a:t> </a:t>
            </a:r>
            <a:endParaRPr lang="en-US" sz="1800" dirty="0"/>
          </a:p>
          <a:p>
            <a:pPr lvl="2"/>
            <a:r>
              <a:rPr lang="en-US" dirty="0"/>
              <a:t>IWantToPlayWarcraftNow.flv</a:t>
            </a:r>
            <a:endParaRPr lang="en-US" sz="2000" dirty="0"/>
          </a:p>
          <a:p>
            <a:pPr lvl="2"/>
            <a:r>
              <a:rPr lang="en-US" dirty="0"/>
              <a:t>Trailer for the movie The Net</a:t>
            </a:r>
            <a:endParaRPr lang="en-US" sz="2000" dirty="0"/>
          </a:p>
          <a:p>
            <a:pPr lvl="3"/>
            <a:r>
              <a:rPr lang="en-US" dirty="0"/>
              <a:t>1995_-_The_Net_-_Trailer.flv</a:t>
            </a:r>
            <a:endParaRPr lang="en-US" sz="1800" dirty="0"/>
          </a:p>
          <a:p>
            <a:pPr lvl="3"/>
            <a:r>
              <a:rPr lang="en-US" dirty="0"/>
              <a:t>1995_-_The_Net_-_Trailer.mp4</a:t>
            </a:r>
            <a:endParaRPr lang="en-US" sz="1800" dirty="0"/>
          </a:p>
          <a:p>
            <a:pPr lvl="3"/>
            <a:r>
              <a:rPr lang="en-US" u="sng" dirty="0">
                <a:hlinkClick r:id="rId10"/>
              </a:rPr>
              <a:t>http://www.imdb.com/video/screenplay/vi2046230809/</a:t>
            </a:r>
            <a:r>
              <a:rPr lang="en-US" dirty="0"/>
              <a:t> </a:t>
            </a:r>
            <a:endParaRPr lang="en-US" sz="1800" dirty="0"/>
          </a:p>
          <a:p>
            <a:pPr lvl="2"/>
            <a:r>
              <a:rPr lang="en-US" dirty="0"/>
              <a:t>NATOTrailer.flv (news brief)</a:t>
            </a:r>
            <a:endParaRPr lang="en-US" sz="2000" dirty="0"/>
          </a:p>
          <a:p>
            <a:pPr lvl="2"/>
            <a:r>
              <a:rPr lang="en-US" dirty="0"/>
              <a:t>The_DUHS_Of_Security.wmv</a:t>
            </a:r>
            <a:endParaRPr lang="en-US" sz="2000" dirty="0"/>
          </a:p>
          <a:p>
            <a:pPr>
              <a:buNone/>
            </a:pPr>
            <a:endParaRPr lang="en-US" sz="2800" dirty="0"/>
          </a:p>
          <a:p>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Other long list</a:t>
            </a:r>
            <a:endParaRPr lang="en-US" dirty="0"/>
          </a:p>
        </p:txBody>
      </p:sp>
      <p:sp>
        <p:nvSpPr>
          <p:cNvPr id="3" name="Content Placeholder 2"/>
          <p:cNvSpPr>
            <a:spLocks noGrp="1"/>
          </p:cNvSpPr>
          <p:nvPr>
            <p:ph idx="1"/>
          </p:nvPr>
        </p:nvSpPr>
        <p:spPr>
          <a:xfrm>
            <a:off x="457200" y="838200"/>
            <a:ext cx="8229600" cy="5287963"/>
          </a:xfrm>
        </p:spPr>
        <p:txBody>
          <a:bodyPr>
            <a:normAutofit fontScale="62500" lnSpcReduction="20000"/>
          </a:bodyPr>
          <a:lstStyle/>
          <a:p>
            <a:pPr>
              <a:buNone/>
            </a:pPr>
            <a:endParaRPr lang="en-US" sz="2800" dirty="0"/>
          </a:p>
          <a:p>
            <a:endParaRPr lang="en-US" sz="2800" dirty="0" smtClean="0"/>
          </a:p>
          <a:p>
            <a:pPr lvl="1"/>
            <a:r>
              <a:rPr lang="en-US" dirty="0" smtClean="0"/>
              <a:t>Middle</a:t>
            </a:r>
          </a:p>
          <a:p>
            <a:pPr lvl="2"/>
            <a:r>
              <a:rPr lang="en-US" dirty="0" smtClean="0"/>
              <a:t>Any of the above plus….</a:t>
            </a:r>
          </a:p>
          <a:p>
            <a:pPr lvl="2"/>
            <a:r>
              <a:rPr lang="en-US" dirty="0" smtClean="0"/>
              <a:t>Are you protected? (iaav8_02.swf, iss3_02.swf, and iaav_08.swf)</a:t>
            </a:r>
          </a:p>
          <a:p>
            <a:pPr lvl="2"/>
            <a:r>
              <a:rPr lang="en-US" dirty="0" err="1" smtClean="0"/>
              <a:t>cyber_security_awareness_-_Missouri_S_amp_T.flv</a:t>
            </a:r>
            <a:r>
              <a:rPr lang="en-US" dirty="0" smtClean="0"/>
              <a:t>  (student made awareness video RE malware/passwords etc…)</a:t>
            </a:r>
          </a:p>
          <a:p>
            <a:pPr lvl="3"/>
            <a:r>
              <a:rPr lang="en-US" u="sng" dirty="0" smtClean="0">
                <a:hlinkClick r:id="rId3"/>
              </a:rPr>
              <a:t>http://www.youtube.com/watch?v=XSMuaaWjnJ8&amp;feature=related</a:t>
            </a:r>
            <a:endParaRPr lang="en-US" dirty="0" smtClean="0"/>
          </a:p>
          <a:p>
            <a:pPr lvl="2"/>
            <a:r>
              <a:rPr lang="en-US" dirty="0" smtClean="0"/>
              <a:t>United_States_Air_Force-Cyberspace_Domain.flv (explains cyberspace and how connects with cybersecurity—and the electromagnetic spectrum)</a:t>
            </a:r>
          </a:p>
          <a:p>
            <a:pPr lvl="3"/>
            <a:r>
              <a:rPr lang="en-US" u="sng" dirty="0" smtClean="0">
                <a:hlinkClick r:id="rId4"/>
              </a:rPr>
              <a:t>http://www.youtube.com/watch?v=xeWnZRZrpaY&amp;feature=related</a:t>
            </a:r>
            <a:r>
              <a:rPr lang="en-US" dirty="0" smtClean="0"/>
              <a:t> </a:t>
            </a:r>
          </a:p>
          <a:p>
            <a:pPr lvl="2"/>
            <a:r>
              <a:rPr lang="en-US" dirty="0" smtClean="0"/>
              <a:t>Trailer for the Movie Hackers</a:t>
            </a:r>
          </a:p>
          <a:p>
            <a:pPr lvl="3"/>
            <a:r>
              <a:rPr lang="en-US" dirty="0" smtClean="0"/>
              <a:t>Hackers_Movie_Trailer.flv (NOTE: stop before the last 2 seconds—bad language)</a:t>
            </a:r>
          </a:p>
          <a:p>
            <a:pPr lvl="3"/>
            <a:r>
              <a:rPr lang="en-US" u="sng" dirty="0" smtClean="0">
                <a:hlinkClick r:id="rId5"/>
              </a:rPr>
              <a:t>http://www.youtube.com/watch?v=2efhrCxI4J0</a:t>
            </a:r>
            <a:r>
              <a:rPr lang="en-US" dirty="0" smtClean="0"/>
              <a:t> </a:t>
            </a:r>
          </a:p>
          <a:p>
            <a:pPr lvl="2"/>
            <a:r>
              <a:rPr lang="en-US" dirty="0" smtClean="0"/>
              <a:t>National_CCDC_2009.mov (promo for the National Collegiate Cyber Defense Competition)</a:t>
            </a:r>
          </a:p>
          <a:p>
            <a:pPr lvl="3"/>
            <a:r>
              <a:rPr lang="en-US" dirty="0" smtClean="0"/>
              <a:t>Other videos about Cyber Challenges http://www.uscyberchallenge.org/</a:t>
            </a:r>
          </a:p>
          <a:p>
            <a:pPr lvl="3"/>
            <a:r>
              <a:rPr lang="en-US" u="sng" dirty="0" smtClean="0">
                <a:hlinkClick r:id="rId6"/>
              </a:rPr>
              <a:t>http://www.uscyberchallenge.org/media/video.cfm</a:t>
            </a:r>
            <a:r>
              <a:rPr lang="en-US" dirty="0" smtClean="0"/>
              <a:t> </a:t>
            </a:r>
          </a:p>
          <a:p>
            <a:pPr lvl="2"/>
            <a:r>
              <a:rPr lang="en-US" dirty="0" smtClean="0"/>
              <a:t>NSA_RecruitVideo_Small.wmv (</a:t>
            </a:r>
            <a:r>
              <a:rPr lang="en-US" dirty="0" err="1" smtClean="0"/>
              <a:t>NSA</a:t>
            </a:r>
            <a:r>
              <a:rPr lang="en-US" dirty="0" smtClean="0"/>
              <a:t> recruitment video)</a:t>
            </a:r>
          </a:p>
          <a:p>
            <a:pPr lvl="3"/>
            <a:r>
              <a:rPr lang="en-US" u="sng" dirty="0" smtClean="0">
                <a:hlinkClick r:id="rId7"/>
              </a:rPr>
              <a:t>http://www.nsa.gov/careers/Media_Center/index.shtml</a:t>
            </a:r>
            <a:r>
              <a:rPr lang="en-US" dirty="0" smtClean="0"/>
              <a:t> </a:t>
            </a:r>
          </a:p>
          <a:p>
            <a:pPr lvl="2"/>
            <a:r>
              <a:rPr lang="en-US" dirty="0" smtClean="0"/>
              <a:t>StayingSafeOnlineTheNeedCybersecurity.mp4 (shows the </a:t>
            </a:r>
            <a:r>
              <a:rPr lang="en-US" dirty="0" err="1" smtClean="0"/>
              <a:t>muti</a:t>
            </a:r>
            <a:r>
              <a:rPr lang="en-US" dirty="0" smtClean="0"/>
              <a:t> dimensions of cybersecurity) </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Other long list</a:t>
            </a:r>
            <a:endParaRPr lang="en-US" dirty="0"/>
          </a:p>
        </p:txBody>
      </p:sp>
      <p:sp>
        <p:nvSpPr>
          <p:cNvPr id="3" name="Content Placeholder 2"/>
          <p:cNvSpPr>
            <a:spLocks noGrp="1"/>
          </p:cNvSpPr>
          <p:nvPr>
            <p:ph idx="1"/>
          </p:nvPr>
        </p:nvSpPr>
        <p:spPr>
          <a:xfrm>
            <a:off x="457200" y="838200"/>
            <a:ext cx="8229600" cy="5287963"/>
          </a:xfrm>
        </p:spPr>
        <p:txBody>
          <a:bodyPr>
            <a:normAutofit fontScale="70000" lnSpcReduction="20000"/>
          </a:bodyPr>
          <a:lstStyle/>
          <a:p>
            <a:pPr>
              <a:buNone/>
            </a:pPr>
            <a:endParaRPr lang="en-US" dirty="0"/>
          </a:p>
          <a:p>
            <a:pPr lvl="1"/>
            <a:r>
              <a:rPr lang="en-US" dirty="0"/>
              <a:t>High</a:t>
            </a:r>
          </a:p>
          <a:p>
            <a:pPr lvl="2"/>
            <a:r>
              <a:rPr lang="en-US" dirty="0"/>
              <a:t>Any of the above plus….</a:t>
            </a:r>
          </a:p>
          <a:p>
            <a:pPr lvl="2"/>
            <a:r>
              <a:rPr lang="en-US" dirty="0"/>
              <a:t>How to remove fake malware scanning software Remove_Cyber_Security_Removal_Video.flv  walk through step by step how to remove fake anti-malware software</a:t>
            </a:r>
          </a:p>
          <a:p>
            <a:pPr lvl="3"/>
            <a:r>
              <a:rPr lang="en-US" u="sng" dirty="0">
                <a:hlinkClick r:id="rId3"/>
              </a:rPr>
              <a:t>http://www.youtube.com/watch?v=pM8bU0MHVEI&amp;feature=related</a:t>
            </a:r>
            <a:r>
              <a:rPr lang="en-US" dirty="0"/>
              <a:t> </a:t>
            </a:r>
          </a:p>
          <a:p>
            <a:pPr lvl="2"/>
            <a:r>
              <a:rPr lang="en-US" dirty="0"/>
              <a:t>Whoa_that_s_Awkward.flv </a:t>
            </a:r>
            <a:r>
              <a:rPr lang="en-US" dirty="0" err="1"/>
              <a:t>EDUCAUSE</a:t>
            </a:r>
            <a:r>
              <a:rPr lang="en-US" dirty="0"/>
              <a:t> WINNER VIDEO CONTEST(makes the connection with keeping anti virus up to date and not clicking on things not sure of—NOTE: does not show but references the connection with pornography and malware)</a:t>
            </a:r>
          </a:p>
          <a:p>
            <a:pPr lvl="3"/>
            <a:r>
              <a:rPr lang="en-US" u="sng" dirty="0">
                <a:hlinkClick r:id="rId4"/>
              </a:rPr>
              <a:t>http://www.youtube.com/watch?v=gtSIDpoX0r0&amp;feature=related</a:t>
            </a:r>
            <a:r>
              <a:rPr lang="en-US" b="1" dirty="0"/>
              <a:t> </a:t>
            </a:r>
            <a:endParaRPr lang="en-US" dirty="0"/>
          </a:p>
          <a:p>
            <a:pPr lvl="2"/>
            <a:r>
              <a:rPr lang="en-US" dirty="0"/>
              <a:t>Trailer for the Movie Sneakers  </a:t>
            </a:r>
          </a:p>
          <a:p>
            <a:pPr lvl="3"/>
            <a:r>
              <a:rPr lang="en-US" dirty="0"/>
              <a:t>1992_-_Sneakers_-_Trailer.flv </a:t>
            </a:r>
          </a:p>
          <a:p>
            <a:pPr lvl="3"/>
            <a:r>
              <a:rPr lang="en-US" dirty="0"/>
              <a:t>1992_-_Sneakers_-_Trailer.flv</a:t>
            </a:r>
          </a:p>
          <a:p>
            <a:pPr lvl="3"/>
            <a:r>
              <a:rPr lang="en-US" u="sng" dirty="0">
                <a:hlinkClick r:id="rId5"/>
              </a:rPr>
              <a:t>http://www.imdb.com/video/screenplay/vi2448753433/</a:t>
            </a:r>
            <a:endParaRPr lang="en-US" dirty="0"/>
          </a:p>
          <a:p>
            <a:pPr lvl="2"/>
            <a:r>
              <a:rPr lang="en-US" dirty="0"/>
              <a:t>PresidentObamaCybersecurity.mp4 (Securing our Nations Cyber Infrastructure Speech) </a:t>
            </a:r>
          </a:p>
          <a:p>
            <a:pPr lvl="2"/>
            <a:r>
              <a:rPr lang="en-US" dirty="0"/>
              <a:t>Theory_and_Practice_of_Cryptography.flv (Steve Weis Google Tech Talks—excellent overview) </a:t>
            </a:r>
          </a:p>
          <a:p>
            <a:pPr lvl="3"/>
            <a:r>
              <a:rPr lang="en-US" u="sng" dirty="0">
                <a:hlinkClick r:id="rId6"/>
              </a:rPr>
              <a:t>http://www.youtube.com/watch?v=IzVCrSrZIX8</a:t>
            </a:r>
            <a:r>
              <a:rPr lang="en-US" dirty="0"/>
              <a:t> </a:t>
            </a:r>
          </a:p>
          <a:p>
            <a:endParaRPr lang="en-US" dirty="0"/>
          </a:p>
        </p:txBody>
      </p:sp>
      <p:sp>
        <p:nvSpPr>
          <p:cNvPr id="4" name="Action Button: Return 3">
            <a:hlinkClick r:id="rId7" action="ppaction://hlinksldjump" highlightClick="1"/>
          </p:cNvPr>
          <p:cNvSpPr/>
          <p:nvPr/>
        </p:nvSpPr>
        <p:spPr>
          <a:xfrm>
            <a:off x="7239000" y="5791200"/>
            <a:ext cx="1066800" cy="838200"/>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1700</TotalTime>
  <Words>2505</Words>
  <Application>Microsoft Office PowerPoint</Application>
  <PresentationFormat>On-screen Show (4:3)</PresentationFormat>
  <Paragraphs>722</Paragraphs>
  <Slides>62</Slides>
  <Notes>62</Notes>
  <HiddenSlides>0</HiddenSlides>
  <MMClips>0</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Office Theme</vt:lpstr>
      <vt:lpstr>MicroWorlds</vt:lpstr>
      <vt:lpstr>MicroWorlds</vt:lpstr>
      <vt:lpstr>Logo Language UCB Logo  http://www.cs.berkeley.edu/~bh/v1-toc2.html </vt:lpstr>
      <vt:lpstr>Introduction to MicroWorlds EX (MAC)</vt:lpstr>
      <vt:lpstr>Introduction to MicroWorlds EX  (PC version)</vt:lpstr>
      <vt:lpstr>Let’s Review!</vt:lpstr>
      <vt:lpstr>Slide 7</vt:lpstr>
      <vt:lpstr>MicroWorlds EX</vt:lpstr>
      <vt:lpstr>Hatch a Turtle</vt:lpstr>
      <vt:lpstr>Some Basic Commands</vt:lpstr>
      <vt:lpstr>Some Basic Commands</vt:lpstr>
      <vt:lpstr>Some Basic Shapes</vt:lpstr>
      <vt:lpstr>Short Cuts</vt:lpstr>
      <vt:lpstr>Can you draw and program these? </vt:lpstr>
      <vt:lpstr>How can I get the turtle to draw  a Right Angle?</vt:lpstr>
      <vt:lpstr>Team Challenge Equilateral Triangle </vt:lpstr>
      <vt:lpstr>Triangles Classified in 2 Ways</vt:lpstr>
      <vt:lpstr>By their Sides</vt:lpstr>
      <vt:lpstr>By their Angles</vt:lpstr>
      <vt:lpstr>You can draw the shapes in any size, thickness, or color.</vt:lpstr>
      <vt:lpstr>MicroWorlds Exercise</vt:lpstr>
      <vt:lpstr>Slide 22</vt:lpstr>
      <vt:lpstr>Slide 23</vt:lpstr>
      <vt:lpstr>Slide 24</vt:lpstr>
      <vt:lpstr>An Animated Story</vt:lpstr>
      <vt:lpstr>Class Needs More Practice?</vt:lpstr>
      <vt:lpstr>MicroWorld Examples</vt:lpstr>
      <vt:lpstr>Converting to a Procedure #1</vt:lpstr>
      <vt:lpstr>Converting to a Procedure #2</vt:lpstr>
      <vt:lpstr>Converting to a Procedure</vt:lpstr>
      <vt:lpstr>Slide 31</vt:lpstr>
      <vt:lpstr>New Pages and Turning Pages</vt:lpstr>
      <vt:lpstr>Slide 33</vt:lpstr>
      <vt:lpstr>Exercise</vt:lpstr>
      <vt:lpstr>Slide 35</vt:lpstr>
      <vt:lpstr>Team Challenge</vt:lpstr>
      <vt:lpstr>Slide 37</vt:lpstr>
      <vt:lpstr>Slide 38</vt:lpstr>
      <vt:lpstr>Announce</vt:lpstr>
      <vt:lpstr>But then it keeps going?</vt:lpstr>
      <vt:lpstr>But it’s going too fast! How to Slow it Down</vt:lpstr>
      <vt:lpstr>Program a turtle to go around a rock…slowly</vt:lpstr>
      <vt:lpstr>Slide 43</vt:lpstr>
      <vt:lpstr>Slide 44</vt:lpstr>
      <vt:lpstr>MW Quiz </vt:lpstr>
      <vt:lpstr>Slide 46</vt:lpstr>
      <vt:lpstr>Slide 47</vt:lpstr>
      <vt:lpstr>What does Logo language have to do with Cybersecurity?</vt:lpstr>
      <vt:lpstr>Slide 49</vt:lpstr>
      <vt:lpstr>Slide 50</vt:lpstr>
      <vt:lpstr>Slide 51</vt:lpstr>
      <vt:lpstr>Slide 52</vt:lpstr>
      <vt:lpstr>Team Challenges </vt:lpstr>
      <vt:lpstr>Slide 54</vt:lpstr>
      <vt:lpstr>What is IA?</vt:lpstr>
      <vt:lpstr>What is IA (cont)?</vt:lpstr>
      <vt:lpstr>Other Videos</vt:lpstr>
      <vt:lpstr>Careers in IS/IA &amp; Digital Forensics</vt:lpstr>
      <vt:lpstr>MicroWorlds</vt:lpstr>
      <vt:lpstr>Other long list</vt:lpstr>
      <vt:lpstr>Other long list</vt:lpstr>
      <vt:lpstr>Other long list</vt:lpstr>
    </vt:vector>
  </TitlesOfParts>
  <Company>ETPRO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2013 CyberSTEM Camp</dc:title>
  <dc:creator>Davina Pruitt-Mentle</dc:creator>
  <cp:lastModifiedBy>Davina Pruitt-Mentle</cp:lastModifiedBy>
  <cp:revision>33</cp:revision>
  <dcterms:created xsi:type="dcterms:W3CDTF">2013-06-22T14:18:55Z</dcterms:created>
  <dcterms:modified xsi:type="dcterms:W3CDTF">2013-07-04T15:09:35Z</dcterms:modified>
</cp:coreProperties>
</file>